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62" r:id="rId3"/>
    <p:sldId id="276" r:id="rId4"/>
    <p:sldId id="277" r:id="rId5"/>
    <p:sldId id="278" r:id="rId6"/>
    <p:sldId id="259" r:id="rId7"/>
    <p:sldId id="256" r:id="rId8"/>
    <p:sldId id="261" r:id="rId9"/>
    <p:sldId id="279" r:id="rId10"/>
    <p:sldId id="260" r:id="rId11"/>
    <p:sldId id="266" r:id="rId12"/>
    <p:sldId id="265" r:id="rId13"/>
    <p:sldId id="264" r:id="rId14"/>
    <p:sldId id="263" r:id="rId15"/>
    <p:sldId id="268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883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348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31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06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91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25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717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2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91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72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2295E-4472-450D-9D92-1293D52A8686}" type="datetimeFigureOut">
              <a:rPr lang="ru-RU" smtClean="0"/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C3387-485E-436F-9374-649EE1AFC2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819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0878" y="188641"/>
            <a:ext cx="7772400" cy="158417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познавательной деятельностью учащихся на </a:t>
            </a:r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уроке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708694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78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9176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чёт разнообразных способов обработки информации в процессе познания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628799"/>
            <a:ext cx="417102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1484784"/>
            <a:ext cx="262623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</a:t>
            </a:r>
            <a:endParaRPr lang="ru-RU" b="1" u="sng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Главную задачу своей 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 я вижу в том, 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чтобы…»</a:t>
            </a:r>
          </a:p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 – краски и красоты.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thecliparts.com/wp-content/uploads/2016/05/eye-clip-art-pictures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05" y="1134028"/>
            <a:ext cx="1860290" cy="186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6176" y="1516990"/>
            <a:ext cx="277056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Кинестетик</a:t>
            </a:r>
            <a:r>
              <a:rPr lang="ru-RU" b="1" u="sng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Я это нутром чую…»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 – это чувство полёта 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давления»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http://shopstickers.ru/dll_image/804-naklejka-Lad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28799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03395" y="3789040"/>
            <a:ext cx="25905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u="sng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Аудиал</a:t>
            </a:r>
            <a:endParaRPr lang="ru-RU" b="1" u="sng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 Огромный опыт мне 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подсказывает…»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Мир-звуковая симфония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5" name="Picture 7" descr="http://www.clipartkid.com/images/462/cartoon-ear-P8sr0q-clipar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656" y="3813163"/>
            <a:ext cx="1346088" cy="223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076056" y="4077072"/>
            <a:ext cx="34299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СТАТИСТИКА:</a:t>
            </a:r>
          </a:p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Учителя в основном </a:t>
            </a: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визуалы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Дети до 14-15 лет – </a:t>
            </a: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кинестетики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Руководители - </a:t>
            </a: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</a:rPr>
              <a:t>аудиалы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3813163"/>
            <a:ext cx="3429978" cy="206410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0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4591"/>
            <a:ext cx="9721080" cy="6843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87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6125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73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40552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46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Полнота и яркость восприятия обеспечивается применением: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наглядных средств: 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реальных объектов, муляжей, препаратов,        картин, рисунков, схем,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графики,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слайдов, кинофильмов, фотографий.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словесной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наглядности: </a:t>
            </a:r>
            <a:endParaRPr lang="ru-RU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яркое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образное словесное описание явлений,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событий.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59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208912" cy="10081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Разминка</a:t>
            </a:r>
            <a:b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4010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 descr="РИС0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8280920" cy="5616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57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Предвнимание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учащихся на уроке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40768"/>
            <a:ext cx="6552728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32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Знак «ВНИМАНИЕ»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518457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12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err="1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Предвнимание</a:t>
            </a: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учащихся на уроке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 descr="РИС019 х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412776"/>
            <a:ext cx="6768752" cy="4968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384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271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Память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8280920" cy="5805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82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</a:t>
            </a:r>
            <a:r>
              <a:rPr lang="ru-RU" sz="4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пособы </a:t>
            </a:r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запоминания</a:t>
            </a:r>
            <a:endParaRPr lang="ru-RU" sz="48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ассоциации;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выделение </a:t>
            </a: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опорных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пунктов;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приемы группировки;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классификация;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схематизация;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структурирование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eduportal44.ru/Kostroma_EDU/ds_48/DocLib14/deti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73" y="1196752"/>
            <a:ext cx="2932127" cy="587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075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45624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Успешному запоминанию способствует соблюдение определённых условий: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6984776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установка на запоминание: ученик должен хотеть запомнить то, что надо;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заинтересованность: легче запоминается то, что интересно;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яркость восприятия: лучше запоминается всё яркое, необычное, то, что вызывает определённые эмоции;</a:t>
            </a: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образность запечатления: запоминание, опирающееся на образы, гораздо лучше механического запоминания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http://www.eduportal44.ru/Kostroma_EDU/ds_48/DocLib14/deti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73" y="1196752"/>
            <a:ext cx="2932127" cy="587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4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заповедей МНЕМОЗИНЫ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Чем больше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заинтересованности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новых знаниях – тем лучше запомнится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Запоминанию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ставьте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собой цель - запомнить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ненадолго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надолго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навсегда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Разбейте материал на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части, в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каждой части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найдите 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“ключевую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фразу”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Запомните: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решение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прервано, то оно запомнится лучше по сравнению с благополучно решенными задачами.</a:t>
            </a:r>
          </a:p>
          <a:p>
            <a:pPr lvl="0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Лучше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раза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прочесть 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два раза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воспроизвести.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Начинайте повторять материал “ по горячим следам”, лучше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перед сном и с утра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9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04"/>
            <a:ext cx="9144000" cy="6836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6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365104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Младший школьный возраст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r="1832"/>
          <a:stretch>
            <a:fillRect/>
          </a:stretch>
        </p:blipFill>
        <p:spPr bwMode="auto">
          <a:xfrm>
            <a:off x="1835696" y="18864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5013176"/>
            <a:ext cx="8784976" cy="1656184"/>
          </a:xfrm>
        </p:spPr>
        <p:txBody>
          <a:bodyPr>
            <a:norm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переход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наглядно-образного к словесно-логическому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мышлению;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основных мыслительных действий и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приемов.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8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328300"/>
            <a:ext cx="5486400" cy="56673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 школьный возраст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4941168"/>
            <a:ext cx="8784976" cy="1302022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2400" b="1" dirty="0">
                <a:solidFill>
                  <a:srgbClr val="9BBB59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возрастает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абстрактному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мышлению;</a:t>
            </a:r>
            <a:endParaRPr lang="ru-RU" sz="2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развивается аналитико-синтетическая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деятельность;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наблюдается способность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самостоятельности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суждений.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6632"/>
            <a:ext cx="60960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176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808" y="4725144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Старший школьный возраст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5367338"/>
            <a:ext cx="8928992" cy="1374030"/>
          </a:xfrm>
        </p:spPr>
        <p:txBody>
          <a:bodyPr>
            <a:no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характеризуется организованностью и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последовательностью;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актуален интерес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объяснению причины явлений;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проявляется способность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научному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мышлению;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обозначаются индивидуальные различия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мышления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6632"/>
            <a:ext cx="460851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56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131840" y="2605095"/>
            <a:ext cx="2736304" cy="1512168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17495" y="2826547"/>
            <a:ext cx="2183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</a:p>
          <a:p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трудности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>
            <a:stCxn id="2" idx="7"/>
          </p:cNvCxnSpPr>
          <p:nvPr/>
        </p:nvCxnSpPr>
        <p:spPr>
          <a:xfrm flipV="1">
            <a:off x="5467422" y="2095401"/>
            <a:ext cx="760762" cy="731146"/>
          </a:xfrm>
          <a:prstGeom prst="straightConnector1">
            <a:avLst/>
          </a:prstGeom>
          <a:ln w="28575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5868144" y="625042"/>
            <a:ext cx="2808312" cy="1625713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454871" y="1145511"/>
            <a:ext cx="1674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анализа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78433" y="3732507"/>
            <a:ext cx="914402" cy="884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529" y="4437609"/>
            <a:ext cx="2828925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091841" y="4968339"/>
            <a:ext cx="2226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обобщения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9931">
            <a:off x="2417456" y="3691608"/>
            <a:ext cx="940878" cy="966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43" y="4501016"/>
            <a:ext cx="2828925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54749" y="5029894"/>
            <a:ext cx="278531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абстрагирования</a:t>
            </a:r>
            <a:endParaRPr lang="ru-RU" sz="2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83658">
            <a:off x="2553665" y="1963937"/>
            <a:ext cx="1011237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82" y="604518"/>
            <a:ext cx="2828925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68714" y="827471"/>
            <a:ext cx="19574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ворческого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решения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проблемы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30" name="Picture 10" descr="http://www.clever-f.ru/wp-content/uploads/2016/08/115452339___ageX-600x57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754" y="2250755"/>
            <a:ext cx="2353842" cy="225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http://static1.keep4u.ru/2016/06/03/0_8dcdb_11b012ec_XLd101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50320"/>
            <a:ext cx="2527147" cy="202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 descr="https://4.bp.blogspot.com/-WLfSF0Qm8c0/V95ufFi07FI/AAAAAAAAGSQ/rg6EXhW6ex4aIsX9ke5Tcu206AIUXI3uACEw/s1600/562085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372" y="91824"/>
            <a:ext cx="2514431" cy="239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3.bp.blogspot.com/-6LxCdzcLZrk/VgwXKJZcWvI/AAAAAAAAAS4/4I-HpMfdtsk/s1600/s6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270" y="4501016"/>
            <a:ext cx="2712634" cy="197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23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776" y="1834331"/>
            <a:ext cx="6552728" cy="5183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0737" y="188640"/>
            <a:ext cx="82492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пути ведут к знанию: путь размышлений - это путь </a:t>
            </a:r>
            <a:endParaRPr lang="ru-RU" sz="2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самый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благородный; 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путь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подражания- это путь самый </a:t>
            </a:r>
            <a:endParaRPr lang="ru-RU" sz="2400" b="1" dirty="0" smtClean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легкий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и путь опыта – это путь самый горький</a:t>
            </a:r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ctr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(Конфуций)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45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187"/>
            <a:ext cx="9996264" cy="698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396552" y="2859435"/>
            <a:ext cx="10116616" cy="1224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6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8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427</Words>
  <Application>Microsoft Office PowerPoint</Application>
  <PresentationFormat>Экран (4:3)</PresentationFormat>
  <Paragraphs>94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Управление познавательной деятельностью учащихся на уроке</vt:lpstr>
      <vt:lpstr>Учёт разнообразных способов обработки информации в процессе познания</vt:lpstr>
      <vt:lpstr>Презентация PowerPoint</vt:lpstr>
      <vt:lpstr>Презентация PowerPoint</vt:lpstr>
      <vt:lpstr>Презентация PowerPoint</vt:lpstr>
      <vt:lpstr>Полнота и яркость восприятия обеспечивается применением:</vt:lpstr>
      <vt:lpstr>Разминка </vt:lpstr>
      <vt:lpstr>Предвнимание учащихся на уроке</vt:lpstr>
      <vt:lpstr>Знак «ВНИМАНИЕ»</vt:lpstr>
      <vt:lpstr>Предвнимание учащихся на уроке</vt:lpstr>
      <vt:lpstr>Память</vt:lpstr>
      <vt:lpstr>Способы запоминания</vt:lpstr>
      <vt:lpstr>Успешному запоминанию способствует соблюдение определённых условий:</vt:lpstr>
      <vt:lpstr>10 заповедей МНЕМОЗИНЫ </vt:lpstr>
      <vt:lpstr>Презентация PowerPoint</vt:lpstr>
      <vt:lpstr>Младший школьный возраст</vt:lpstr>
      <vt:lpstr>Средний школьный возраст</vt:lpstr>
      <vt:lpstr>Старший школьный возраст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познавательной деятельностью учащихся на уроке.</dc:title>
  <dc:creator>Alexander</dc:creator>
  <cp:lastModifiedBy>Alexander</cp:lastModifiedBy>
  <cp:revision>24</cp:revision>
  <dcterms:created xsi:type="dcterms:W3CDTF">2017-03-25T09:11:36Z</dcterms:created>
  <dcterms:modified xsi:type="dcterms:W3CDTF">2017-03-26T18:57:17Z</dcterms:modified>
</cp:coreProperties>
</file>