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E4C73-9442-4252-BFF6-BB1B138AD2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28B7DD-C97A-417E-9C61-30997CE2A823}">
      <dgm:prSet/>
      <dgm:spPr/>
      <dgm:t>
        <a:bodyPr/>
        <a:lstStyle/>
        <a:p>
          <a:pPr rtl="0"/>
          <a:r>
            <a:rPr lang="en-US" dirty="0" smtClean="0"/>
            <a:t>ton                                        pod</a:t>
          </a:r>
          <a:endParaRPr lang="ru-RU" dirty="0"/>
        </a:p>
      </dgm:t>
    </dgm:pt>
    <dgm:pt modelId="{420ACE54-1298-4202-B8F3-CF8E741E4CCD}" type="parTrans" cxnId="{822F3598-144D-4D6E-BD4B-6570E724C1CE}">
      <dgm:prSet/>
      <dgm:spPr/>
      <dgm:t>
        <a:bodyPr/>
        <a:lstStyle/>
        <a:p>
          <a:endParaRPr lang="ru-RU"/>
        </a:p>
      </dgm:t>
    </dgm:pt>
    <dgm:pt modelId="{ECF28B4E-65EC-4D49-9822-CC75DD677931}" type="sibTrans" cxnId="{822F3598-144D-4D6E-BD4B-6570E724C1CE}">
      <dgm:prSet/>
      <dgm:spPr/>
      <dgm:t>
        <a:bodyPr/>
        <a:lstStyle/>
        <a:p>
          <a:endParaRPr lang="ru-RU"/>
        </a:p>
      </dgm:t>
    </dgm:pt>
    <dgm:pt modelId="{AE25ECD0-FC69-4150-941A-3AE55C5B2E4C}">
      <dgm:prSet/>
      <dgm:spPr/>
      <dgm:t>
        <a:bodyPr/>
        <a:lstStyle/>
        <a:p>
          <a:pPr rtl="0"/>
          <a:r>
            <a:rPr lang="en-US" dirty="0" smtClean="0"/>
            <a:t>hot                                        got</a:t>
          </a:r>
          <a:endParaRPr lang="ru-RU" dirty="0"/>
        </a:p>
      </dgm:t>
    </dgm:pt>
    <dgm:pt modelId="{714EED83-FE09-4A97-B172-F8FEB2E5EDC5}" type="parTrans" cxnId="{433544B6-2658-4715-95E5-19B39691D643}">
      <dgm:prSet/>
      <dgm:spPr/>
      <dgm:t>
        <a:bodyPr/>
        <a:lstStyle/>
        <a:p>
          <a:endParaRPr lang="ru-RU"/>
        </a:p>
      </dgm:t>
    </dgm:pt>
    <dgm:pt modelId="{A7BA2C03-4B0B-4FFF-A658-70D26692751B}" type="sibTrans" cxnId="{433544B6-2658-4715-95E5-19B39691D643}">
      <dgm:prSet/>
      <dgm:spPr/>
      <dgm:t>
        <a:bodyPr/>
        <a:lstStyle/>
        <a:p>
          <a:endParaRPr lang="ru-RU"/>
        </a:p>
      </dgm:t>
    </dgm:pt>
    <dgm:pt modelId="{711FA4B9-CDF2-4323-A89D-9424660FAAFE}">
      <dgm:prSet/>
      <dgm:spPr/>
      <dgm:t>
        <a:bodyPr/>
        <a:lstStyle/>
        <a:p>
          <a:pPr rtl="0"/>
          <a:r>
            <a:rPr lang="en-US" dirty="0" smtClean="0"/>
            <a:t>not                                        dot</a:t>
          </a:r>
          <a:endParaRPr lang="ru-RU" dirty="0"/>
        </a:p>
      </dgm:t>
    </dgm:pt>
    <dgm:pt modelId="{8301F71E-3501-419C-B243-AC1088957AC2}" type="parTrans" cxnId="{CB97EA2A-7AA3-4AAD-BEEE-E8979BAE40B2}">
      <dgm:prSet/>
      <dgm:spPr/>
      <dgm:t>
        <a:bodyPr/>
        <a:lstStyle/>
        <a:p>
          <a:endParaRPr lang="ru-RU"/>
        </a:p>
      </dgm:t>
    </dgm:pt>
    <dgm:pt modelId="{479A9AFC-12F5-4CAC-A735-6FBE46C774A1}" type="sibTrans" cxnId="{CB97EA2A-7AA3-4AAD-BEEE-E8979BAE40B2}">
      <dgm:prSet/>
      <dgm:spPr/>
      <dgm:t>
        <a:bodyPr/>
        <a:lstStyle/>
        <a:p>
          <a:endParaRPr lang="ru-RU"/>
        </a:p>
      </dgm:t>
    </dgm:pt>
    <dgm:pt modelId="{F9D13838-56EF-4530-8C47-67A29B209693}">
      <dgm:prSet/>
      <dgm:spPr/>
      <dgm:t>
        <a:bodyPr/>
        <a:lstStyle/>
        <a:p>
          <a:pPr rtl="0"/>
          <a:r>
            <a:rPr lang="en-US" dirty="0" smtClean="0"/>
            <a:t>cog                                          get</a:t>
          </a:r>
          <a:endParaRPr lang="ru-RU" dirty="0"/>
        </a:p>
      </dgm:t>
    </dgm:pt>
    <dgm:pt modelId="{DDB300EF-A30F-45E2-90F9-84A45645BDAF}" type="parTrans" cxnId="{FD9D8776-B5E7-40ED-99CE-07A5E5B4F208}">
      <dgm:prSet/>
      <dgm:spPr/>
      <dgm:t>
        <a:bodyPr/>
        <a:lstStyle/>
        <a:p>
          <a:endParaRPr lang="ru-RU"/>
        </a:p>
      </dgm:t>
    </dgm:pt>
    <dgm:pt modelId="{E8310805-A4D4-4691-8059-46BA06E6AA19}" type="sibTrans" cxnId="{FD9D8776-B5E7-40ED-99CE-07A5E5B4F208}">
      <dgm:prSet/>
      <dgm:spPr/>
      <dgm:t>
        <a:bodyPr/>
        <a:lstStyle/>
        <a:p>
          <a:endParaRPr lang="ru-RU"/>
        </a:p>
      </dgm:t>
    </dgm:pt>
    <dgm:pt modelId="{8CB0DDF6-9A97-44AF-82E3-2322A9B3A2E9}">
      <dgm:prSet/>
      <dgm:spPr/>
      <dgm:t>
        <a:bodyPr/>
        <a:lstStyle/>
        <a:p>
          <a:pPr rtl="0"/>
          <a:r>
            <a:rPr lang="en-US" dirty="0" smtClean="0"/>
            <a:t>hot                                         dug</a:t>
          </a:r>
          <a:endParaRPr lang="ru-RU" dirty="0"/>
        </a:p>
      </dgm:t>
    </dgm:pt>
    <dgm:pt modelId="{9736D0D1-D4FF-402D-8E34-1B2D01B4725F}" type="parTrans" cxnId="{EECDE425-F7CD-4FD5-95BC-24CCD6E8C910}">
      <dgm:prSet/>
      <dgm:spPr/>
      <dgm:t>
        <a:bodyPr/>
        <a:lstStyle/>
        <a:p>
          <a:endParaRPr lang="ru-RU"/>
        </a:p>
      </dgm:t>
    </dgm:pt>
    <dgm:pt modelId="{0B0DDA51-0EDB-4113-8420-C67B3969CD85}" type="sibTrans" cxnId="{EECDE425-F7CD-4FD5-95BC-24CCD6E8C910}">
      <dgm:prSet/>
      <dgm:spPr/>
      <dgm:t>
        <a:bodyPr/>
        <a:lstStyle/>
        <a:p>
          <a:endParaRPr lang="ru-RU"/>
        </a:p>
      </dgm:t>
    </dgm:pt>
    <dgm:pt modelId="{9108E9BA-AC1C-4F81-A6C7-4B8B6060B079}">
      <dgm:prSet/>
      <dgm:spPr/>
      <dgm:t>
        <a:bodyPr/>
        <a:lstStyle/>
        <a:p>
          <a:pPr rtl="0"/>
          <a:r>
            <a:rPr lang="en-US" dirty="0" smtClean="0"/>
            <a:t>top                                          sad</a:t>
          </a:r>
          <a:endParaRPr lang="ru-RU" dirty="0"/>
        </a:p>
      </dgm:t>
    </dgm:pt>
    <dgm:pt modelId="{A1D97FF0-ED54-4EAD-93A8-20845D9C0C63}" type="parTrans" cxnId="{35FAC290-135D-4761-BF83-16194B95A938}">
      <dgm:prSet/>
      <dgm:spPr/>
      <dgm:t>
        <a:bodyPr/>
        <a:lstStyle/>
        <a:p>
          <a:endParaRPr lang="ru-RU"/>
        </a:p>
      </dgm:t>
    </dgm:pt>
    <dgm:pt modelId="{5E5CCE8C-B171-4D64-B597-4430D01995BF}" type="sibTrans" cxnId="{35FAC290-135D-4761-BF83-16194B95A938}">
      <dgm:prSet/>
      <dgm:spPr/>
      <dgm:t>
        <a:bodyPr/>
        <a:lstStyle/>
        <a:p>
          <a:endParaRPr lang="ru-RU"/>
        </a:p>
      </dgm:t>
    </dgm:pt>
    <dgm:pt modelId="{247889DD-0D7B-4486-BA25-493B562D6E18}" type="pres">
      <dgm:prSet presAssocID="{1BBE4C73-9442-4252-BFF6-BB1B138AD21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D5F1E1-1120-4CC3-B3DF-D04AB26DEC81}" type="pres">
      <dgm:prSet presAssocID="{8528B7DD-C97A-417E-9C61-30997CE2A823}" presName="parentText" presStyleLbl="node1" presStyleIdx="0" presStyleCnt="6" custScaleX="98250" custScaleY="132185" custLinFactNeighborY="-923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E28D9-713F-4AB5-99D1-222526042175}" type="pres">
      <dgm:prSet presAssocID="{ECF28B4E-65EC-4D49-9822-CC75DD677931}" presName="spacer" presStyleCnt="0"/>
      <dgm:spPr/>
    </dgm:pt>
    <dgm:pt modelId="{DE323227-650E-4D0C-88E3-BD2FABCE289F}" type="pres">
      <dgm:prSet presAssocID="{AE25ECD0-FC69-4150-941A-3AE55C5B2E4C}" presName="parentText" presStyleLbl="node1" presStyleIdx="1" presStyleCnt="6" custLinFactNeighborX="-4249" custLinFactNeighborY="270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C030E-48AE-41ED-902F-45A531D2F90B}" type="pres">
      <dgm:prSet presAssocID="{A7BA2C03-4B0B-4FFF-A658-70D26692751B}" presName="spacer" presStyleCnt="0"/>
      <dgm:spPr/>
    </dgm:pt>
    <dgm:pt modelId="{27088045-16B0-4C52-8155-3E19BFD872A0}" type="pres">
      <dgm:prSet presAssocID="{711FA4B9-CDF2-4323-A89D-9424660FAAFE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7715AA-C9F2-4820-B2A5-8667EE7D6925}" type="pres">
      <dgm:prSet presAssocID="{479A9AFC-12F5-4CAC-A735-6FBE46C774A1}" presName="spacer" presStyleCnt="0"/>
      <dgm:spPr/>
    </dgm:pt>
    <dgm:pt modelId="{870AFA7D-2886-431B-ACBA-462E525C1B6C}" type="pres">
      <dgm:prSet presAssocID="{F9D13838-56EF-4530-8C47-67A29B20969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69D50-7B7D-44B4-9EC5-AC969F28A2C1}" type="pres">
      <dgm:prSet presAssocID="{E8310805-A4D4-4691-8059-46BA06E6AA19}" presName="spacer" presStyleCnt="0"/>
      <dgm:spPr/>
    </dgm:pt>
    <dgm:pt modelId="{B24079C9-88B2-4732-BC42-00913C3BD50B}" type="pres">
      <dgm:prSet presAssocID="{8CB0DDF6-9A97-44AF-82E3-2322A9B3A2E9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93F50A-9B77-4D66-A005-0633CDC16EE1}" type="pres">
      <dgm:prSet presAssocID="{0B0DDA51-0EDB-4113-8420-C67B3969CD85}" presName="spacer" presStyleCnt="0"/>
      <dgm:spPr/>
    </dgm:pt>
    <dgm:pt modelId="{D40F07DD-23A1-4D28-B532-AE925FB187EB}" type="pres">
      <dgm:prSet presAssocID="{9108E9BA-AC1C-4F81-A6C7-4B8B6060B079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9D8776-B5E7-40ED-99CE-07A5E5B4F208}" srcId="{1BBE4C73-9442-4252-BFF6-BB1B138AD216}" destId="{F9D13838-56EF-4530-8C47-67A29B209693}" srcOrd="3" destOrd="0" parTransId="{DDB300EF-A30F-45E2-90F9-84A45645BDAF}" sibTransId="{E8310805-A4D4-4691-8059-46BA06E6AA19}"/>
    <dgm:cxn modelId="{5A34A51A-6CE5-44F2-8BF8-EE83E882FE5C}" type="presOf" srcId="{8CB0DDF6-9A97-44AF-82E3-2322A9B3A2E9}" destId="{B24079C9-88B2-4732-BC42-00913C3BD50B}" srcOrd="0" destOrd="0" presId="urn:microsoft.com/office/officeart/2005/8/layout/vList2"/>
    <dgm:cxn modelId="{1C01F369-FF5C-4086-975D-09B18E024362}" type="presOf" srcId="{711FA4B9-CDF2-4323-A89D-9424660FAAFE}" destId="{27088045-16B0-4C52-8155-3E19BFD872A0}" srcOrd="0" destOrd="0" presId="urn:microsoft.com/office/officeart/2005/8/layout/vList2"/>
    <dgm:cxn modelId="{EECDE425-F7CD-4FD5-95BC-24CCD6E8C910}" srcId="{1BBE4C73-9442-4252-BFF6-BB1B138AD216}" destId="{8CB0DDF6-9A97-44AF-82E3-2322A9B3A2E9}" srcOrd="4" destOrd="0" parTransId="{9736D0D1-D4FF-402D-8E34-1B2D01B4725F}" sibTransId="{0B0DDA51-0EDB-4113-8420-C67B3969CD85}"/>
    <dgm:cxn modelId="{DE7E4EE4-5AC7-42F2-80E7-831AD64542C6}" type="presOf" srcId="{AE25ECD0-FC69-4150-941A-3AE55C5B2E4C}" destId="{DE323227-650E-4D0C-88E3-BD2FABCE289F}" srcOrd="0" destOrd="0" presId="urn:microsoft.com/office/officeart/2005/8/layout/vList2"/>
    <dgm:cxn modelId="{31044483-0397-4A58-888F-A4D9F3455D55}" type="presOf" srcId="{9108E9BA-AC1C-4F81-A6C7-4B8B6060B079}" destId="{D40F07DD-23A1-4D28-B532-AE925FB187EB}" srcOrd="0" destOrd="0" presId="urn:microsoft.com/office/officeart/2005/8/layout/vList2"/>
    <dgm:cxn modelId="{822F3598-144D-4D6E-BD4B-6570E724C1CE}" srcId="{1BBE4C73-9442-4252-BFF6-BB1B138AD216}" destId="{8528B7DD-C97A-417E-9C61-30997CE2A823}" srcOrd="0" destOrd="0" parTransId="{420ACE54-1298-4202-B8F3-CF8E741E4CCD}" sibTransId="{ECF28B4E-65EC-4D49-9822-CC75DD677931}"/>
    <dgm:cxn modelId="{679EEBF7-00F7-452C-8C45-2AE939BD4B29}" type="presOf" srcId="{F9D13838-56EF-4530-8C47-67A29B209693}" destId="{870AFA7D-2886-431B-ACBA-462E525C1B6C}" srcOrd="0" destOrd="0" presId="urn:microsoft.com/office/officeart/2005/8/layout/vList2"/>
    <dgm:cxn modelId="{CB97EA2A-7AA3-4AAD-BEEE-E8979BAE40B2}" srcId="{1BBE4C73-9442-4252-BFF6-BB1B138AD216}" destId="{711FA4B9-CDF2-4323-A89D-9424660FAAFE}" srcOrd="2" destOrd="0" parTransId="{8301F71E-3501-419C-B243-AC1088957AC2}" sibTransId="{479A9AFC-12F5-4CAC-A735-6FBE46C774A1}"/>
    <dgm:cxn modelId="{7022F33E-F812-4FB9-B02A-2E50468DF345}" type="presOf" srcId="{1BBE4C73-9442-4252-BFF6-BB1B138AD216}" destId="{247889DD-0D7B-4486-BA25-493B562D6E18}" srcOrd="0" destOrd="0" presId="urn:microsoft.com/office/officeart/2005/8/layout/vList2"/>
    <dgm:cxn modelId="{433544B6-2658-4715-95E5-19B39691D643}" srcId="{1BBE4C73-9442-4252-BFF6-BB1B138AD216}" destId="{AE25ECD0-FC69-4150-941A-3AE55C5B2E4C}" srcOrd="1" destOrd="0" parTransId="{714EED83-FE09-4A97-B172-F8FEB2E5EDC5}" sibTransId="{A7BA2C03-4B0B-4FFF-A658-70D26692751B}"/>
    <dgm:cxn modelId="{35FAC290-135D-4761-BF83-16194B95A938}" srcId="{1BBE4C73-9442-4252-BFF6-BB1B138AD216}" destId="{9108E9BA-AC1C-4F81-A6C7-4B8B6060B079}" srcOrd="5" destOrd="0" parTransId="{A1D97FF0-ED54-4EAD-93A8-20845D9C0C63}" sibTransId="{5E5CCE8C-B171-4D64-B597-4430D01995BF}"/>
    <dgm:cxn modelId="{DA59277C-C5C3-4E1F-A4D5-D5D03418C629}" type="presOf" srcId="{8528B7DD-C97A-417E-9C61-30997CE2A823}" destId="{94D5F1E1-1120-4CC3-B3DF-D04AB26DEC81}" srcOrd="0" destOrd="0" presId="urn:microsoft.com/office/officeart/2005/8/layout/vList2"/>
    <dgm:cxn modelId="{4A7A5443-DAC7-44DC-AEF6-03397878C939}" type="presParOf" srcId="{247889DD-0D7B-4486-BA25-493B562D6E18}" destId="{94D5F1E1-1120-4CC3-B3DF-D04AB26DEC81}" srcOrd="0" destOrd="0" presId="urn:microsoft.com/office/officeart/2005/8/layout/vList2"/>
    <dgm:cxn modelId="{F80E76ED-DABC-4D79-9A8E-AB16F349817A}" type="presParOf" srcId="{247889DD-0D7B-4486-BA25-493B562D6E18}" destId="{0AEE28D9-713F-4AB5-99D1-222526042175}" srcOrd="1" destOrd="0" presId="urn:microsoft.com/office/officeart/2005/8/layout/vList2"/>
    <dgm:cxn modelId="{D275FA3E-105E-4B45-BBD6-9F79446A3214}" type="presParOf" srcId="{247889DD-0D7B-4486-BA25-493B562D6E18}" destId="{DE323227-650E-4D0C-88E3-BD2FABCE289F}" srcOrd="2" destOrd="0" presId="urn:microsoft.com/office/officeart/2005/8/layout/vList2"/>
    <dgm:cxn modelId="{CE2FD9BC-B642-4DFF-9431-8FDA233F0EB5}" type="presParOf" srcId="{247889DD-0D7B-4486-BA25-493B562D6E18}" destId="{D57C030E-48AE-41ED-902F-45A531D2F90B}" srcOrd="3" destOrd="0" presId="urn:microsoft.com/office/officeart/2005/8/layout/vList2"/>
    <dgm:cxn modelId="{0A41B607-5130-4059-8FCA-B37FA6F51055}" type="presParOf" srcId="{247889DD-0D7B-4486-BA25-493B562D6E18}" destId="{27088045-16B0-4C52-8155-3E19BFD872A0}" srcOrd="4" destOrd="0" presId="urn:microsoft.com/office/officeart/2005/8/layout/vList2"/>
    <dgm:cxn modelId="{7E63BD56-EE8C-4C0E-951C-FBA9080970A6}" type="presParOf" srcId="{247889DD-0D7B-4486-BA25-493B562D6E18}" destId="{417715AA-C9F2-4820-B2A5-8667EE7D6925}" srcOrd="5" destOrd="0" presId="urn:microsoft.com/office/officeart/2005/8/layout/vList2"/>
    <dgm:cxn modelId="{1618FB35-E3A4-40DA-B522-1F6C9E93BCAD}" type="presParOf" srcId="{247889DD-0D7B-4486-BA25-493B562D6E18}" destId="{870AFA7D-2886-431B-ACBA-462E525C1B6C}" srcOrd="6" destOrd="0" presId="urn:microsoft.com/office/officeart/2005/8/layout/vList2"/>
    <dgm:cxn modelId="{8ED0869D-65E9-4A86-9EEC-E21D49126CC4}" type="presParOf" srcId="{247889DD-0D7B-4486-BA25-493B562D6E18}" destId="{E4769D50-7B7D-44B4-9EC5-AC969F28A2C1}" srcOrd="7" destOrd="0" presId="urn:microsoft.com/office/officeart/2005/8/layout/vList2"/>
    <dgm:cxn modelId="{DFE610B8-3516-4E16-A0F8-2BF05DD4A50B}" type="presParOf" srcId="{247889DD-0D7B-4486-BA25-493B562D6E18}" destId="{B24079C9-88B2-4732-BC42-00913C3BD50B}" srcOrd="8" destOrd="0" presId="urn:microsoft.com/office/officeart/2005/8/layout/vList2"/>
    <dgm:cxn modelId="{921FE4C0-ACC5-49C4-9FFB-67A895520471}" type="presParOf" srcId="{247889DD-0D7B-4486-BA25-493B562D6E18}" destId="{9293F50A-9B77-4D66-A005-0633CDC16EE1}" srcOrd="9" destOrd="0" presId="urn:microsoft.com/office/officeart/2005/8/layout/vList2"/>
    <dgm:cxn modelId="{EB77608F-3A00-4E43-80D8-AF16981AAA43}" type="presParOf" srcId="{247889DD-0D7B-4486-BA25-493B562D6E18}" destId="{D40F07DD-23A1-4D28-B532-AE925FB187E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5F1E1-1120-4CC3-B3DF-D04AB26DEC81}">
      <dsp:nvSpPr>
        <dsp:cNvPr id="0" name=""/>
        <dsp:cNvSpPr/>
      </dsp:nvSpPr>
      <dsp:spPr>
        <a:xfrm>
          <a:off x="72008" y="0"/>
          <a:ext cx="8085582" cy="1204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ton                                        pod</a:t>
          </a:r>
          <a:endParaRPr lang="ru-RU" sz="3800" kern="1200" dirty="0"/>
        </a:p>
      </dsp:txBody>
      <dsp:txXfrm>
        <a:off x="130820" y="58812"/>
        <a:ext cx="7967958" cy="1087149"/>
      </dsp:txXfrm>
    </dsp:sp>
    <dsp:sp modelId="{DE323227-650E-4D0C-88E3-BD2FABCE289F}">
      <dsp:nvSpPr>
        <dsp:cNvPr id="0" name=""/>
        <dsp:cNvSpPr/>
      </dsp:nvSpPr>
      <dsp:spPr>
        <a:xfrm>
          <a:off x="0" y="1372937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hot                                        got</a:t>
          </a:r>
          <a:endParaRPr lang="ru-RU" sz="3800" kern="1200" dirty="0"/>
        </a:p>
      </dsp:txBody>
      <dsp:txXfrm>
        <a:off x="44492" y="1417429"/>
        <a:ext cx="8140616" cy="822446"/>
      </dsp:txXfrm>
    </dsp:sp>
    <dsp:sp modelId="{27088045-16B0-4C52-8155-3E19BFD872A0}">
      <dsp:nvSpPr>
        <dsp:cNvPr id="0" name=""/>
        <dsp:cNvSpPr/>
      </dsp:nvSpPr>
      <dsp:spPr>
        <a:xfrm>
          <a:off x="0" y="236418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not                                        dot</a:t>
          </a:r>
          <a:endParaRPr lang="ru-RU" sz="3800" kern="1200" dirty="0"/>
        </a:p>
      </dsp:txBody>
      <dsp:txXfrm>
        <a:off x="44492" y="2408677"/>
        <a:ext cx="8140616" cy="822446"/>
      </dsp:txXfrm>
    </dsp:sp>
    <dsp:sp modelId="{870AFA7D-2886-431B-ACBA-462E525C1B6C}">
      <dsp:nvSpPr>
        <dsp:cNvPr id="0" name=""/>
        <dsp:cNvSpPr/>
      </dsp:nvSpPr>
      <dsp:spPr>
        <a:xfrm>
          <a:off x="0" y="338505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cog                                          get</a:t>
          </a:r>
          <a:endParaRPr lang="ru-RU" sz="3800" kern="1200" dirty="0"/>
        </a:p>
      </dsp:txBody>
      <dsp:txXfrm>
        <a:off x="44492" y="3429547"/>
        <a:ext cx="8140616" cy="822446"/>
      </dsp:txXfrm>
    </dsp:sp>
    <dsp:sp modelId="{B24079C9-88B2-4732-BC42-00913C3BD50B}">
      <dsp:nvSpPr>
        <dsp:cNvPr id="0" name=""/>
        <dsp:cNvSpPr/>
      </dsp:nvSpPr>
      <dsp:spPr>
        <a:xfrm>
          <a:off x="0" y="440592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hot                                         dug</a:t>
          </a:r>
          <a:endParaRPr lang="ru-RU" sz="3800" kern="1200" dirty="0"/>
        </a:p>
      </dsp:txBody>
      <dsp:txXfrm>
        <a:off x="44492" y="4450417"/>
        <a:ext cx="8140616" cy="822446"/>
      </dsp:txXfrm>
    </dsp:sp>
    <dsp:sp modelId="{D40F07DD-23A1-4D28-B532-AE925FB187EB}">
      <dsp:nvSpPr>
        <dsp:cNvPr id="0" name=""/>
        <dsp:cNvSpPr/>
      </dsp:nvSpPr>
      <dsp:spPr>
        <a:xfrm>
          <a:off x="0" y="542679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top                                          sad</a:t>
          </a:r>
          <a:endParaRPr lang="ru-RU" sz="3800" kern="1200" dirty="0"/>
        </a:p>
      </dsp:txBody>
      <dsp:txXfrm>
        <a:off x="44492" y="5471287"/>
        <a:ext cx="8140616" cy="822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4970" y="620687"/>
            <a:ext cx="2376264" cy="2400657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5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Tt</a:t>
            </a:r>
            <a:endParaRPr lang="ru-RU" sz="1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4048" y="3717032"/>
            <a:ext cx="3425805" cy="240065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5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Nn</a:t>
            </a:r>
            <a:endParaRPr lang="ru-RU" sz="1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620688"/>
            <a:ext cx="2241319" cy="2400657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Pp</a:t>
            </a:r>
            <a:endParaRPr lang="ru-RU" sz="1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3356992"/>
            <a:ext cx="2058705" cy="2400657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Ee</a:t>
            </a:r>
            <a:endParaRPr lang="ru-RU" sz="1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84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712968" cy="6048672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 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45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84168" y="1767006"/>
            <a:ext cx="2472152" cy="2400657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Uu</a:t>
            </a:r>
            <a:endParaRPr lang="en-US" sz="150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132856"/>
            <a:ext cx="2007281" cy="2400657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Cc</a:t>
            </a:r>
            <a:endParaRPr lang="ru-RU" sz="1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41296" y="2967335"/>
            <a:ext cx="1861408" cy="2400657"/>
          </a:xfrm>
          <a:prstGeom prst="rect">
            <a:avLst/>
          </a:prstGeom>
          <a:solidFill>
            <a:srgbClr val="00B0F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Ss</a:t>
            </a:r>
            <a:endParaRPr lang="ru-RU" sz="15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98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548680"/>
            <a:ext cx="727417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8000" b="1" dirty="0" smtClean="0">
                <a:solidFill>
                  <a:srgbClr val="FF0000"/>
                </a:solidFill>
              </a:rPr>
              <a:t>UP     </a:t>
            </a:r>
            <a:r>
              <a:rPr lang="en-US" sz="8000" b="1" dirty="0" err="1" smtClean="0">
                <a:solidFill>
                  <a:srgbClr val="FF0000"/>
                </a:solidFill>
              </a:rPr>
              <a:t>up</a:t>
            </a:r>
            <a:r>
              <a:rPr lang="en-US" sz="8000" b="1" dirty="0" smtClean="0">
                <a:solidFill>
                  <a:srgbClr val="FF0000"/>
                </a:solidFill>
              </a:rPr>
              <a:t>         </a:t>
            </a:r>
          </a:p>
          <a:p>
            <a:pPr marL="0" indent="0">
              <a:buNone/>
            </a:pPr>
            <a:r>
              <a:rPr lang="en-US" sz="8000" b="1" dirty="0" smtClean="0">
                <a:solidFill>
                  <a:srgbClr val="FF0000"/>
                </a:solidFill>
              </a:rPr>
              <a:t>CUP   </a:t>
            </a:r>
            <a:r>
              <a:rPr lang="en-US" sz="8000" b="1" dirty="0" err="1" smtClean="0">
                <a:solidFill>
                  <a:srgbClr val="FF0000"/>
                </a:solidFill>
              </a:rPr>
              <a:t>cup</a:t>
            </a:r>
            <a:endParaRPr lang="en-US" sz="8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8000" b="1" dirty="0" smtClean="0">
                <a:solidFill>
                  <a:srgbClr val="FF0000"/>
                </a:solidFill>
              </a:rPr>
              <a:t>NUT   </a:t>
            </a:r>
            <a:r>
              <a:rPr lang="en-US" sz="8000" b="1" dirty="0" err="1" smtClean="0">
                <a:solidFill>
                  <a:srgbClr val="FF0000"/>
                </a:solidFill>
              </a:rPr>
              <a:t>nut</a:t>
            </a:r>
            <a:endParaRPr lang="en-US" sz="8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8000" b="1" dirty="0" smtClean="0">
                <a:solidFill>
                  <a:srgbClr val="FF0000"/>
                </a:solidFill>
              </a:rPr>
              <a:t>SUN    </a:t>
            </a:r>
            <a:r>
              <a:rPr lang="en-US" sz="8000" b="1" dirty="0" err="1" smtClean="0">
                <a:solidFill>
                  <a:srgbClr val="FF0000"/>
                </a:solidFill>
              </a:rPr>
              <a:t>sun</a:t>
            </a:r>
            <a:endParaRPr lang="en-US" sz="80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09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415821"/>
              </p:ext>
            </p:extLst>
          </p:nvPr>
        </p:nvGraphicFramePr>
        <p:xfrm>
          <a:off x="539552" y="188640"/>
          <a:ext cx="82296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Pun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Pup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Sent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Punt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Pep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Cup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Cut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</a:t>
                      </a:r>
                      <a:endParaRPr lang="ru-RU" sz="5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1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9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9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9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Hh</a:t>
            </a: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Mm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55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   </a:t>
            </a:r>
            <a:r>
              <a:rPr lang="en-US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endParaRPr lang="en-US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HAT  </a:t>
            </a:r>
            <a:r>
              <a:rPr lang="en-US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hat</a:t>
            </a:r>
            <a:endParaRPr lang="en-US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  </a:t>
            </a:r>
            <a:r>
              <a:rPr lang="en-US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  <a:endParaRPr lang="en-US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   </a:t>
            </a:r>
            <a:r>
              <a:rPr lang="en-US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0-tub-ru.yandex.net/i?id=82225e2ac330f02c6412b79350084eb1&amp;n=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16573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0-tub-ru.yandex.net/i?id=3f341960397a2ab23d95a4c274fe1738&amp;n=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02357"/>
            <a:ext cx="1333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0-tub-ru.yandex.net/i?id=aab782033ad253db1de5ceb17796162e&amp;n=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836" y="3851873"/>
            <a:ext cx="17526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vector-magz.com/wp-content/uploads/2013/08/ant-clipart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436" y="5054064"/>
            <a:ext cx="2416847" cy="16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903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9600" dirty="0" err="1" smtClean="0">
                <a:solidFill>
                  <a:srgbClr val="FF0000"/>
                </a:solidFill>
              </a:rPr>
              <a:t>Oo</a:t>
            </a:r>
            <a:r>
              <a:rPr lang="en-US" sz="9600" dirty="0" smtClean="0">
                <a:solidFill>
                  <a:srgbClr val="FF0000"/>
                </a:solidFill>
              </a:rPr>
              <a:t>                                          </a:t>
            </a:r>
            <a:endParaRPr lang="en-US" sz="9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                       </a:t>
            </a:r>
            <a:r>
              <a:rPr lang="en-US" sz="9600" dirty="0" err="1" smtClean="0">
                <a:solidFill>
                  <a:srgbClr val="FF0000"/>
                </a:solidFill>
              </a:rPr>
              <a:t>Dd</a:t>
            </a:r>
            <a:endParaRPr lang="en-US" sz="9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600" dirty="0" smtClean="0">
                <a:solidFill>
                  <a:srgbClr val="FF0000"/>
                </a:solidFill>
              </a:rPr>
              <a:t>      </a:t>
            </a:r>
            <a:r>
              <a:rPr lang="en-US" sz="9600" dirty="0" err="1" smtClean="0">
                <a:solidFill>
                  <a:srgbClr val="FF0000"/>
                </a:solidFill>
              </a:rPr>
              <a:t>Gg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58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DOG </a:t>
            </a:r>
            <a:r>
              <a:rPr lang="en-US" dirty="0" err="1" smtClean="0"/>
              <a:t>dog</a:t>
            </a:r>
            <a:endParaRPr lang="en-US" dirty="0" smtClean="0"/>
          </a:p>
          <a:p>
            <a:r>
              <a:rPr lang="en-US" dirty="0" smtClean="0"/>
              <a:t>                                     </a:t>
            </a:r>
          </a:p>
          <a:p>
            <a:r>
              <a:rPr lang="en-US" dirty="0" smtClean="0"/>
              <a:t>MOP</a:t>
            </a:r>
            <a:r>
              <a:rPr lang="en-US" dirty="0"/>
              <a:t> </a:t>
            </a:r>
            <a:r>
              <a:rPr lang="en-US" dirty="0" err="1" smtClean="0"/>
              <a:t>mop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TOP   </a:t>
            </a:r>
            <a:r>
              <a:rPr lang="en-US" dirty="0" err="1" smtClean="0"/>
              <a:t>top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POND </a:t>
            </a:r>
            <a:r>
              <a:rPr lang="en-US" dirty="0" err="1" smtClean="0"/>
              <a:t>pond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8640"/>
            <a:ext cx="2304255" cy="209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32070"/>
            <a:ext cx="2870447" cy="287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152" y="2770909"/>
            <a:ext cx="1745137" cy="188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467" y="4941168"/>
            <a:ext cx="1921669" cy="1440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34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100513"/>
              </p:ext>
            </p:extLst>
          </p:nvPr>
        </p:nvGraphicFramePr>
        <p:xfrm>
          <a:off x="539552" y="476672"/>
          <a:ext cx="8229600" cy="6367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615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dirty="0" smtClean="0"/>
              <a:t>Ii</a:t>
            </a:r>
          </a:p>
          <a:p>
            <a:pPr marL="0" indent="0">
              <a:buNone/>
            </a:pPr>
            <a:r>
              <a:rPr lang="en-US" sz="7200" dirty="0"/>
              <a:t> </a:t>
            </a:r>
            <a:r>
              <a:rPr lang="en-US" sz="7200" dirty="0" smtClean="0"/>
              <a:t>           Bb  </a:t>
            </a:r>
            <a:endParaRPr lang="en-US" sz="7200" dirty="0"/>
          </a:p>
          <a:p>
            <a:pPr marL="0" indent="0">
              <a:buNone/>
            </a:pPr>
            <a:r>
              <a:rPr lang="en-US" sz="7200" dirty="0" smtClean="0"/>
              <a:t>                      </a:t>
            </a:r>
            <a:r>
              <a:rPr lang="en-US" sz="7200" dirty="0" err="1" smtClean="0"/>
              <a:t>Kk</a:t>
            </a:r>
            <a:r>
              <a:rPr lang="en-US" sz="7200" dirty="0" smtClean="0"/>
              <a:t> </a:t>
            </a:r>
          </a:p>
          <a:p>
            <a:pPr marL="0" indent="0">
              <a:buNone/>
            </a:pPr>
            <a:r>
              <a:rPr lang="en-US" sz="7200" dirty="0" smtClean="0"/>
              <a:t>Xx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26081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    </a:t>
            </a:r>
            <a:r>
              <a:rPr lang="en-US" dirty="0" err="1" smtClean="0"/>
              <a:t>big</a:t>
            </a:r>
            <a:endParaRPr lang="en-US" dirty="0" smtClean="0"/>
          </a:p>
          <a:p>
            <a:r>
              <a:rPr lang="en-US" dirty="0" smtClean="0"/>
              <a:t>BOX   </a:t>
            </a:r>
            <a:r>
              <a:rPr lang="en-US" dirty="0" err="1" smtClean="0"/>
              <a:t>box</a:t>
            </a:r>
            <a:endParaRPr lang="en-US" dirty="0" smtClean="0"/>
          </a:p>
          <a:p>
            <a:r>
              <a:rPr lang="en-US" dirty="0" smtClean="0"/>
              <a:t>SIX    </a:t>
            </a:r>
            <a:r>
              <a:rPr lang="en-US" dirty="0" err="1" smtClean="0"/>
              <a:t>six</a:t>
            </a:r>
            <a:endParaRPr lang="en-US" dirty="0" smtClean="0"/>
          </a:p>
          <a:p>
            <a:r>
              <a:rPr lang="en-US" dirty="0" smtClean="0"/>
              <a:t>KID     </a:t>
            </a:r>
            <a:r>
              <a:rPr lang="en-US" dirty="0" err="1" smtClean="0"/>
              <a:t>kid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09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 smtClean="0"/>
          </a:p>
          <a:p>
            <a:pPr marL="0" indent="0" algn="ctr">
              <a:buNone/>
            </a:pPr>
            <a:r>
              <a:rPr lang="en-US" sz="9600" dirty="0" smtClean="0"/>
              <a:t>Rr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17140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dirty="0"/>
          </a:p>
          <a:p>
            <a:r>
              <a:rPr lang="en-US" sz="4000" dirty="0" smtClean="0"/>
              <a:t>RED     </a:t>
            </a:r>
            <a:r>
              <a:rPr lang="en-US" sz="4000" dirty="0" err="1" smtClean="0"/>
              <a:t>red</a:t>
            </a:r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DRUM     </a:t>
            </a:r>
            <a:r>
              <a:rPr lang="en-US" sz="4000" dirty="0" err="1" smtClean="0"/>
              <a:t>drum</a:t>
            </a:r>
            <a:endParaRPr lang="en-US" sz="4000" dirty="0" smtClean="0"/>
          </a:p>
          <a:p>
            <a:endParaRPr lang="en-US" sz="4000" dirty="0"/>
          </a:p>
          <a:p>
            <a:r>
              <a:rPr lang="en-US" sz="4000" dirty="0" smtClean="0"/>
              <a:t>DROP     </a:t>
            </a:r>
            <a:r>
              <a:rPr lang="en-US" sz="4000" dirty="0" err="1" smtClean="0"/>
              <a:t>drop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56489"/>
            <a:ext cx="2247058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68057"/>
            <a:ext cx="15811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355" y="4725144"/>
            <a:ext cx="201622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651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sz="9600" dirty="0" smtClean="0">
                <a:solidFill>
                  <a:srgbClr val="FF0000"/>
                </a:solidFill>
              </a:rPr>
              <a:t>                 </a:t>
            </a:r>
            <a:r>
              <a:rPr lang="en-US" sz="9600" dirty="0" err="1" smtClean="0">
                <a:solidFill>
                  <a:srgbClr val="FF0000"/>
                </a:solidFill>
              </a:rPr>
              <a:t>Ll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556792"/>
            <a:ext cx="13753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Ff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898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FOX      </a:t>
            </a:r>
            <a:r>
              <a:rPr lang="en-US" sz="7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fox</a:t>
            </a:r>
            <a:endParaRPr lang="en-US" sz="7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7200" b="1" dirty="0" smtClean="0">
                <a:solidFill>
                  <a:srgbClr val="FF0000"/>
                </a:solidFill>
              </a:rPr>
              <a:t>FROG    </a:t>
            </a:r>
            <a:r>
              <a:rPr lang="en-US" sz="7200" b="1" dirty="0" err="1" smtClean="0">
                <a:solidFill>
                  <a:srgbClr val="FF0000"/>
                </a:solidFill>
              </a:rPr>
              <a:t>frog</a:t>
            </a:r>
            <a:endParaRPr lang="en-US" sz="7200" b="1" dirty="0" smtClean="0">
              <a:solidFill>
                <a:srgbClr val="FF0000"/>
              </a:solidFill>
            </a:endParaRPr>
          </a:p>
          <a:p>
            <a:r>
              <a:rPr lang="en-US" sz="7200" b="1" dirty="0" smtClean="0">
                <a:solidFill>
                  <a:schemeClr val="accent3">
                    <a:lumMod val="50000"/>
                  </a:schemeClr>
                </a:solidFill>
              </a:rPr>
              <a:t>FLAG     </a:t>
            </a:r>
            <a:r>
              <a:rPr lang="en-US" sz="7200" b="1" dirty="0" err="1" smtClean="0">
                <a:solidFill>
                  <a:schemeClr val="accent3">
                    <a:lumMod val="50000"/>
                  </a:schemeClr>
                </a:solidFill>
              </a:rPr>
              <a:t>flag</a:t>
            </a:r>
            <a:endParaRPr lang="en-US" sz="7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71500"/>
            <a:ext cx="2401745" cy="192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33" y="2708920"/>
            <a:ext cx="1596407" cy="159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122" y="4869160"/>
            <a:ext cx="2307919" cy="173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173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9600" b="1" dirty="0" smtClean="0">
                <a:solidFill>
                  <a:srgbClr val="FF0000"/>
                </a:solidFill>
              </a:rPr>
              <a:t>              </a:t>
            </a:r>
            <a:r>
              <a:rPr lang="en-US" sz="9600" b="1" dirty="0" err="1" smtClean="0">
                <a:solidFill>
                  <a:srgbClr val="FF0000"/>
                </a:solidFill>
              </a:rPr>
              <a:t>Jj</a:t>
            </a:r>
            <a:endParaRPr lang="en-US" sz="9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9600" dirty="0" smtClean="0">
                <a:solidFill>
                  <a:srgbClr val="00B0F0"/>
                </a:solidFill>
              </a:rPr>
              <a:t>                                          </a:t>
            </a:r>
            <a:r>
              <a:rPr lang="en-US" sz="9600" dirty="0" err="1" smtClean="0">
                <a:solidFill>
                  <a:srgbClr val="00B0F0"/>
                </a:solidFill>
              </a:rPr>
              <a:t>Ww</a:t>
            </a:r>
            <a:r>
              <a:rPr lang="en-US" sz="9600" dirty="0" smtClean="0">
                <a:solidFill>
                  <a:srgbClr val="00B0F0"/>
                </a:solidFill>
              </a:rPr>
              <a:t> </a:t>
            </a:r>
            <a:endParaRPr lang="ru-RU" sz="9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9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00B0F0"/>
                </a:solidFill>
              </a:rPr>
              <a:t>JAM            </a:t>
            </a:r>
            <a:r>
              <a:rPr lang="en-US" sz="6600" dirty="0" err="1" smtClean="0">
                <a:solidFill>
                  <a:srgbClr val="00B0F0"/>
                </a:solidFill>
              </a:rPr>
              <a:t>jam</a:t>
            </a:r>
            <a:endParaRPr lang="en-US" sz="6600" dirty="0" smtClean="0">
              <a:solidFill>
                <a:srgbClr val="00B0F0"/>
              </a:solidFill>
            </a:endParaRPr>
          </a:p>
          <a:p>
            <a:r>
              <a:rPr lang="en-US" sz="6600" dirty="0" smtClean="0">
                <a:solidFill>
                  <a:srgbClr val="FF0000"/>
                </a:solidFill>
              </a:rPr>
              <a:t>JUMP         </a:t>
            </a:r>
            <a:r>
              <a:rPr lang="en-US" sz="6600" dirty="0" err="1" smtClean="0">
                <a:solidFill>
                  <a:srgbClr val="FF0000"/>
                </a:solidFill>
              </a:rPr>
              <a:t>jump</a:t>
            </a:r>
            <a:endParaRPr lang="en-US" sz="6600" dirty="0" smtClean="0">
              <a:solidFill>
                <a:srgbClr val="FF0000"/>
              </a:solidFill>
            </a:endParaRPr>
          </a:p>
          <a:p>
            <a:r>
              <a:rPr lang="en-US" sz="6600" dirty="0" smtClean="0">
                <a:solidFill>
                  <a:srgbClr val="FFC000"/>
                </a:solidFill>
              </a:rPr>
              <a:t>WIND        </a:t>
            </a:r>
            <a:r>
              <a:rPr lang="en-US" sz="6600" dirty="0" err="1" smtClean="0">
                <a:solidFill>
                  <a:srgbClr val="FFC000"/>
                </a:solidFill>
              </a:rPr>
              <a:t>wind</a:t>
            </a:r>
            <a:endParaRPr lang="en-US" sz="6600" dirty="0" smtClean="0">
              <a:solidFill>
                <a:srgbClr val="FFC000"/>
              </a:solidFill>
            </a:endParaRPr>
          </a:p>
          <a:p>
            <a:r>
              <a:rPr lang="en-US" sz="6600" dirty="0" smtClean="0">
                <a:solidFill>
                  <a:srgbClr val="00B050"/>
                </a:solidFill>
              </a:rPr>
              <a:t>SWIM         </a:t>
            </a:r>
            <a:r>
              <a:rPr lang="en-US" sz="6600" dirty="0" err="1" smtClean="0">
                <a:solidFill>
                  <a:srgbClr val="00B050"/>
                </a:solidFill>
              </a:rPr>
              <a:t>swim</a:t>
            </a:r>
            <a:endParaRPr lang="ru-RU" sz="66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413" y="188640"/>
            <a:ext cx="2350378" cy="173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484784"/>
            <a:ext cx="1705372" cy="170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13" y="2780928"/>
            <a:ext cx="181915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https://im3-tub-ru.yandex.net/i?id=2ae4fa7185ea5f0a6ecf461debc9ea49&amp;n=33&amp;h=190&amp;w=4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13175"/>
            <a:ext cx="2237105" cy="121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58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jag</a:t>
            </a:r>
          </a:p>
          <a:p>
            <a:r>
              <a:rPr lang="en-US" sz="5400" dirty="0" smtClean="0">
                <a:solidFill>
                  <a:srgbClr val="FF0000"/>
                </a:solidFill>
              </a:rPr>
              <a:t>brat</a:t>
            </a:r>
          </a:p>
          <a:p>
            <a:r>
              <a:rPr lang="en-US" sz="5400" dirty="0" smtClean="0">
                <a:solidFill>
                  <a:srgbClr val="0070C0"/>
                </a:solidFill>
              </a:rPr>
              <a:t>jet</a:t>
            </a:r>
          </a:p>
          <a:p>
            <a:r>
              <a:rPr lang="en-US" sz="5400" dirty="0">
                <a:solidFill>
                  <a:srgbClr val="FFC000"/>
                </a:solidFill>
              </a:rPr>
              <a:t>w</a:t>
            </a:r>
            <a:r>
              <a:rPr lang="en-US" sz="5400" dirty="0" smtClean="0">
                <a:solidFill>
                  <a:srgbClr val="FFC000"/>
                </a:solidFill>
              </a:rPr>
              <a:t>eb</a:t>
            </a:r>
            <a:r>
              <a:rPr lang="en-US" sz="5400" dirty="0" smtClean="0"/>
              <a:t> </a:t>
            </a:r>
          </a:p>
          <a:p>
            <a:r>
              <a:rPr lang="en-US" sz="5400" dirty="0" smtClean="0">
                <a:solidFill>
                  <a:srgbClr val="C00000"/>
                </a:solidFill>
              </a:rPr>
              <a:t>job</a:t>
            </a:r>
          </a:p>
          <a:p>
            <a:r>
              <a:rPr lang="en-US" sz="5400" dirty="0" smtClean="0">
                <a:solidFill>
                  <a:srgbClr val="7030A0"/>
                </a:solidFill>
              </a:rPr>
              <a:t>jot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jug</a:t>
            </a:r>
          </a:p>
          <a:p>
            <a:r>
              <a:rPr lang="en-US" sz="6000" dirty="0" smtClean="0">
                <a:solidFill>
                  <a:srgbClr val="00B050"/>
                </a:solidFill>
              </a:rPr>
              <a:t>jut</a:t>
            </a:r>
          </a:p>
          <a:p>
            <a:r>
              <a:rPr lang="en-US" sz="6000" dirty="0" smtClean="0"/>
              <a:t>twin</a:t>
            </a:r>
          </a:p>
          <a:p>
            <a:r>
              <a:rPr lang="en-US" sz="6000" dirty="0" smtClean="0">
                <a:solidFill>
                  <a:srgbClr val="FF0000"/>
                </a:solidFill>
              </a:rPr>
              <a:t>twig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5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 err="1" smtClean="0">
                <a:solidFill>
                  <a:srgbClr val="FF0000"/>
                </a:solidFill>
              </a:rPr>
              <a:t>sh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96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9600" b="1" dirty="0" err="1" smtClean="0">
                <a:solidFill>
                  <a:srgbClr val="0070C0"/>
                </a:solidFill>
              </a:rPr>
              <a:t>ch</a:t>
            </a:r>
            <a:endParaRPr lang="ru-RU" sz="9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b="1" dirty="0" smtClean="0">
                <a:solidFill>
                  <a:srgbClr val="0070C0"/>
                </a:solidFill>
              </a:rPr>
              <a:t>Ship</a:t>
            </a:r>
          </a:p>
          <a:p>
            <a:pPr marL="0" indent="0">
              <a:buNone/>
            </a:pPr>
            <a:r>
              <a:rPr lang="en-US" sz="6600" b="1" dirty="0" smtClean="0">
                <a:solidFill>
                  <a:srgbClr val="FF0000"/>
                </a:solidFill>
              </a:rPr>
              <a:t>Fish</a:t>
            </a:r>
          </a:p>
          <a:p>
            <a:pPr marL="0" indent="0">
              <a:buNone/>
            </a:pPr>
            <a:r>
              <a:rPr lang="en-US" sz="6600" b="1" dirty="0" smtClean="0">
                <a:solidFill>
                  <a:srgbClr val="002060"/>
                </a:solidFill>
              </a:rPr>
              <a:t>Cheese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038600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276872"/>
            <a:ext cx="27146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39" y="3933056"/>
            <a:ext cx="38100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39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</a:rPr>
              <a:t>Shall</a:t>
            </a:r>
          </a:p>
          <a:p>
            <a:r>
              <a:rPr lang="en-US" sz="6000" dirty="0" smtClean="0">
                <a:solidFill>
                  <a:srgbClr val="00B0F0"/>
                </a:solidFill>
              </a:rPr>
              <a:t>Chat</a:t>
            </a:r>
          </a:p>
          <a:p>
            <a:r>
              <a:rPr lang="en-US" sz="6000" dirty="0" smtClean="0">
                <a:solidFill>
                  <a:srgbClr val="00B050"/>
                </a:solidFill>
              </a:rPr>
              <a:t>Shop</a:t>
            </a:r>
          </a:p>
          <a:p>
            <a:r>
              <a:rPr lang="en-US" sz="6000" dirty="0" smtClean="0">
                <a:solidFill>
                  <a:srgbClr val="002060"/>
                </a:solidFill>
              </a:rPr>
              <a:t>Chop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Shed</a:t>
            </a:r>
          </a:p>
          <a:p>
            <a:r>
              <a:rPr lang="en-US" sz="6000" dirty="0" smtClean="0"/>
              <a:t>Send</a:t>
            </a:r>
          </a:p>
          <a:p>
            <a:r>
              <a:rPr lang="en-US" sz="6000" dirty="0" smtClean="0">
                <a:solidFill>
                  <a:srgbClr val="0070C0"/>
                </a:solidFill>
              </a:rPr>
              <a:t>Chum</a:t>
            </a:r>
          </a:p>
          <a:p>
            <a:r>
              <a:rPr lang="en-US" sz="6000" dirty="0" smtClean="0">
                <a:solidFill>
                  <a:srgbClr val="C00000"/>
                </a:solidFill>
              </a:rPr>
              <a:t>shun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4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139</Words>
  <Application>Microsoft Office PowerPoint</Application>
  <PresentationFormat>Экран (4:3)</PresentationFormat>
  <Paragraphs>109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User</cp:lastModifiedBy>
  <cp:revision>17</cp:revision>
  <dcterms:created xsi:type="dcterms:W3CDTF">2015-10-06T15:35:50Z</dcterms:created>
  <dcterms:modified xsi:type="dcterms:W3CDTF">2015-11-12T17:11:55Z</dcterms:modified>
</cp:coreProperties>
</file>