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3" r:id="rId1"/>
    <p:sldMasterId id="2147483716" r:id="rId2"/>
    <p:sldMasterId id="2147483729" r:id="rId3"/>
    <p:sldMasterId id="2147483742" r:id="rId4"/>
  </p:sldMasterIdLst>
  <p:notesMasterIdLst>
    <p:notesMasterId r:id="rId18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4" r:id="rId12"/>
    <p:sldId id="265" r:id="rId13"/>
    <p:sldId id="266" r:id="rId14"/>
    <p:sldId id="267" r:id="rId15"/>
    <p:sldId id="268" r:id="rId16"/>
    <p:sldId id="269" r:id="rId1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99"/>
    <a:srgbClr val="8AFAFA"/>
    <a:srgbClr val="C4FDFC"/>
    <a:srgbClr val="C2E7FE"/>
    <a:srgbClr val="00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55" autoAdjust="0"/>
    <p:restoredTop sz="94676" autoAdjust="0"/>
  </p:normalViewPr>
  <p:slideViewPr>
    <p:cSldViewPr>
      <p:cViewPr>
        <p:scale>
          <a:sx n="94" d="100"/>
          <a:sy n="94" d="100"/>
        </p:scale>
        <p:origin x="-684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555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C615FA7-C945-45AF-A1AE-B044EB82DAE9}" type="doc">
      <dgm:prSet loTypeId="urn:microsoft.com/office/officeart/2005/8/layout/bProcess4" loCatId="process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ru-RU"/>
        </a:p>
      </dgm:t>
    </dgm:pt>
    <dgm:pt modelId="{D383D204-4F73-4525-B371-41344DEFB119}">
      <dgm:prSet phldrT="[Текст]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ru-RU" dirty="0" smtClean="0"/>
            <a:t>Спасская Башня</a:t>
          </a:r>
          <a:endParaRPr lang="ru-RU" dirty="0"/>
        </a:p>
      </dgm:t>
    </dgm:pt>
    <dgm:pt modelId="{26EA612F-7CBD-434B-BF8F-B71D68518FA3}" type="parTrans" cxnId="{A89C360B-D1E1-4F99-A4DC-AE0D9D4659B5}">
      <dgm:prSet/>
      <dgm:spPr/>
      <dgm:t>
        <a:bodyPr/>
        <a:lstStyle/>
        <a:p>
          <a:endParaRPr lang="ru-RU"/>
        </a:p>
      </dgm:t>
    </dgm:pt>
    <dgm:pt modelId="{0E511BA4-DEEF-419D-A323-FF5C81234DA3}" type="sibTrans" cxnId="{A89C360B-D1E1-4F99-A4DC-AE0D9D4659B5}">
      <dgm:prSet/>
      <dgm:spPr/>
      <dgm:t>
        <a:bodyPr/>
        <a:lstStyle/>
        <a:p>
          <a:endParaRPr lang="ru-RU"/>
        </a:p>
      </dgm:t>
    </dgm:pt>
    <dgm:pt modelId="{E8774EEB-B620-4929-9F0E-E9DA155BFE78}">
      <dgm:prSet phldrT="[Текст]"/>
      <dgm:spPr>
        <a:solidFill>
          <a:srgbClr val="009999"/>
        </a:solidFill>
      </dgm:spPr>
      <dgm:t>
        <a:bodyPr/>
        <a:lstStyle/>
        <a:p>
          <a:r>
            <a:rPr lang="ru-RU" dirty="0" smtClean="0"/>
            <a:t>Юго-Западная Башня</a:t>
          </a:r>
          <a:endParaRPr lang="ru-RU" dirty="0"/>
        </a:p>
      </dgm:t>
    </dgm:pt>
    <dgm:pt modelId="{8B6185D8-CE70-46E6-8A7F-70DA42C0FACD}" type="parTrans" cxnId="{13B6E70E-4121-4A20-8BCC-EAEF908934F2}">
      <dgm:prSet/>
      <dgm:spPr/>
      <dgm:t>
        <a:bodyPr/>
        <a:lstStyle/>
        <a:p>
          <a:endParaRPr lang="ru-RU"/>
        </a:p>
      </dgm:t>
    </dgm:pt>
    <dgm:pt modelId="{303E4A51-BEC3-4F01-8764-90274C1393AB}" type="sibTrans" cxnId="{13B6E70E-4121-4A20-8BCC-EAEF908934F2}">
      <dgm:prSet/>
      <dgm:spPr/>
      <dgm:t>
        <a:bodyPr/>
        <a:lstStyle/>
        <a:p>
          <a:endParaRPr lang="ru-RU"/>
        </a:p>
      </dgm:t>
    </dgm:pt>
    <dgm:pt modelId="{6DECD365-1600-424F-9C0C-ACC0B3C4BA42}">
      <dgm:prSet phldrT="[Текст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ru-RU" dirty="0" smtClean="0"/>
            <a:t>Преображенская Башня</a:t>
          </a:r>
          <a:endParaRPr lang="ru-RU" dirty="0"/>
        </a:p>
      </dgm:t>
    </dgm:pt>
    <dgm:pt modelId="{EE6BA0FE-D78F-4C19-897A-FD7126AC2535}" type="parTrans" cxnId="{45326094-F780-40BC-BBAD-E1FF29601694}">
      <dgm:prSet/>
      <dgm:spPr/>
      <dgm:t>
        <a:bodyPr/>
        <a:lstStyle/>
        <a:p>
          <a:endParaRPr lang="ru-RU"/>
        </a:p>
      </dgm:t>
    </dgm:pt>
    <dgm:pt modelId="{7978BE6D-F9C6-48BE-B18E-4436F8EBEBE9}" type="sibTrans" cxnId="{45326094-F780-40BC-BBAD-E1FF29601694}">
      <dgm:prSet/>
      <dgm:spPr/>
      <dgm:t>
        <a:bodyPr/>
        <a:lstStyle/>
        <a:p>
          <a:endParaRPr lang="ru-RU"/>
        </a:p>
      </dgm:t>
    </dgm:pt>
    <dgm:pt modelId="{D5D4888F-007A-4100-89DC-E97A1C11EA17}">
      <dgm:prSet phldrT="[Текст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ru-RU" dirty="0" smtClean="0"/>
            <a:t>Воскресенская (Острожная) Башня</a:t>
          </a:r>
          <a:endParaRPr lang="ru-RU" dirty="0"/>
        </a:p>
      </dgm:t>
    </dgm:pt>
    <dgm:pt modelId="{BADBA96B-4093-47D3-9737-7CDF13EF410E}" type="parTrans" cxnId="{08FC329A-1666-4B53-BAEF-4124177106A3}">
      <dgm:prSet/>
      <dgm:spPr/>
      <dgm:t>
        <a:bodyPr/>
        <a:lstStyle/>
        <a:p>
          <a:endParaRPr lang="ru-RU"/>
        </a:p>
      </dgm:t>
    </dgm:pt>
    <dgm:pt modelId="{C8731FD9-814F-4980-9C82-9391AC36C900}" type="sibTrans" cxnId="{08FC329A-1666-4B53-BAEF-4124177106A3}">
      <dgm:prSet/>
      <dgm:spPr/>
      <dgm:t>
        <a:bodyPr/>
        <a:lstStyle/>
        <a:p>
          <a:endParaRPr lang="ru-RU"/>
        </a:p>
      </dgm:t>
    </dgm:pt>
    <dgm:pt modelId="{6745FB85-5CA0-4201-BB72-D4743A30CA2B}">
      <dgm:prSet phldrT="[Текст]"/>
      <dgm:spPr>
        <a:solidFill>
          <a:srgbClr val="009999"/>
        </a:solidFill>
      </dgm:spPr>
      <dgm:t>
        <a:bodyPr/>
        <a:lstStyle/>
        <a:p>
          <a:r>
            <a:rPr lang="ru-RU" dirty="0" smtClean="0"/>
            <a:t>Тайницкая Башня</a:t>
          </a:r>
          <a:endParaRPr lang="ru-RU" dirty="0"/>
        </a:p>
      </dgm:t>
    </dgm:pt>
    <dgm:pt modelId="{40C73418-9E38-4562-9D44-7E2E47045D85}" type="parTrans" cxnId="{5639629A-B342-4BB0-BBB4-831FBCD38001}">
      <dgm:prSet/>
      <dgm:spPr/>
      <dgm:t>
        <a:bodyPr/>
        <a:lstStyle/>
        <a:p>
          <a:endParaRPr lang="ru-RU"/>
        </a:p>
      </dgm:t>
    </dgm:pt>
    <dgm:pt modelId="{B2FF4A75-2EB2-47B4-BA64-035E57B3654C}" type="sibTrans" cxnId="{5639629A-B342-4BB0-BBB4-831FBCD38001}">
      <dgm:prSet/>
      <dgm:spPr/>
      <dgm:t>
        <a:bodyPr/>
        <a:lstStyle/>
        <a:p>
          <a:endParaRPr lang="ru-RU"/>
        </a:p>
      </dgm:t>
    </dgm:pt>
    <dgm:pt modelId="{ACC7366E-38A2-45AF-8727-A8799893CAAF}">
      <dgm:prSet phldrT="[Текст]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ru-RU" dirty="0" smtClean="0"/>
            <a:t>Западная Безымянная Башня</a:t>
          </a:r>
          <a:endParaRPr lang="ru-RU" dirty="0"/>
        </a:p>
      </dgm:t>
    </dgm:pt>
    <dgm:pt modelId="{755293B1-5062-483E-9B56-99E190BA7695}" type="parTrans" cxnId="{79E89026-6F36-4DA7-AF0C-CF6992C4E524}">
      <dgm:prSet/>
      <dgm:spPr/>
      <dgm:t>
        <a:bodyPr/>
        <a:lstStyle/>
        <a:p>
          <a:endParaRPr lang="ru-RU"/>
        </a:p>
      </dgm:t>
    </dgm:pt>
    <dgm:pt modelId="{1D843A4D-76AE-4A0E-9EA9-A468FB1F74ED}" type="sibTrans" cxnId="{79E89026-6F36-4DA7-AF0C-CF6992C4E524}">
      <dgm:prSet/>
      <dgm:spPr/>
      <dgm:t>
        <a:bodyPr/>
        <a:lstStyle/>
        <a:p>
          <a:endParaRPr lang="ru-RU"/>
        </a:p>
      </dgm:t>
    </dgm:pt>
    <dgm:pt modelId="{73E8C7B2-B1BE-43AA-BE54-B066CC97F4C1}">
      <dgm:prSet phldrT="[Текст]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ru-RU" dirty="0" smtClean="0"/>
            <a:t>Дмитриевская Башня</a:t>
          </a:r>
          <a:endParaRPr lang="ru-RU" dirty="0"/>
        </a:p>
      </dgm:t>
    </dgm:pt>
    <dgm:pt modelId="{013501E0-E841-4256-AA8D-7E33989B1D1F}" type="parTrans" cxnId="{D1673BE8-9060-4CA4-B69F-8B62B0CC5738}">
      <dgm:prSet/>
      <dgm:spPr/>
      <dgm:t>
        <a:bodyPr/>
        <a:lstStyle/>
        <a:p>
          <a:endParaRPr lang="ru-RU"/>
        </a:p>
      </dgm:t>
    </dgm:pt>
    <dgm:pt modelId="{A097C53A-4817-4586-B078-17C48CF26F11}" type="sibTrans" cxnId="{D1673BE8-9060-4CA4-B69F-8B62B0CC5738}">
      <dgm:prSet/>
      <dgm:spPr/>
      <dgm:t>
        <a:bodyPr/>
        <a:lstStyle/>
        <a:p>
          <a:endParaRPr lang="ru-RU"/>
        </a:p>
      </dgm:t>
    </dgm:pt>
    <dgm:pt modelId="{58EBAA9F-8CC1-4C34-93D4-0C090210D565}">
      <dgm:prSet phldrT="[Текст]"/>
      <dgm:spPr>
        <a:solidFill>
          <a:srgbClr val="009999"/>
        </a:solidFill>
      </dgm:spPr>
      <dgm:t>
        <a:bodyPr/>
        <a:lstStyle/>
        <a:p>
          <a:r>
            <a:rPr lang="ru-RU" dirty="0" smtClean="0"/>
            <a:t>Консисторская Башня</a:t>
          </a:r>
          <a:endParaRPr lang="ru-RU" dirty="0"/>
        </a:p>
      </dgm:t>
    </dgm:pt>
    <dgm:pt modelId="{E60534C0-D39F-4B77-98C3-50E787F0A221}" type="parTrans" cxnId="{08C30C1F-91E1-46AF-BDA8-3A8BF535A89F}">
      <dgm:prSet/>
      <dgm:spPr/>
      <dgm:t>
        <a:bodyPr/>
        <a:lstStyle/>
        <a:p>
          <a:endParaRPr lang="ru-RU"/>
        </a:p>
      </dgm:t>
    </dgm:pt>
    <dgm:pt modelId="{ECFF5178-1C33-46C2-993F-C3A018820AEB}" type="sibTrans" cxnId="{08C30C1F-91E1-46AF-BDA8-3A8BF535A89F}">
      <dgm:prSet/>
      <dgm:spPr/>
      <dgm:t>
        <a:bodyPr/>
        <a:lstStyle/>
        <a:p>
          <a:endParaRPr lang="ru-RU"/>
        </a:p>
      </dgm:t>
    </dgm:pt>
    <dgm:pt modelId="{7493CE72-EBC5-4340-9019-A2658B319AB2}">
      <dgm:prSet phldrT="[Текст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ru-RU" dirty="0" smtClean="0"/>
            <a:t>Юго-Восточная Башня</a:t>
          </a:r>
          <a:endParaRPr lang="ru-RU" dirty="0"/>
        </a:p>
      </dgm:t>
    </dgm:pt>
    <dgm:pt modelId="{2221E7E7-1A57-4EC6-8AD4-2BFFEDB74B26}" type="parTrans" cxnId="{385C8B52-59D1-406B-BE95-CD69E697F37B}">
      <dgm:prSet/>
      <dgm:spPr/>
      <dgm:t>
        <a:bodyPr/>
        <a:lstStyle/>
        <a:p>
          <a:endParaRPr lang="ru-RU"/>
        </a:p>
      </dgm:t>
    </dgm:pt>
    <dgm:pt modelId="{14908FDB-56F0-4CC7-8551-BA0299FCAA19}" type="sibTrans" cxnId="{385C8B52-59D1-406B-BE95-CD69E697F37B}">
      <dgm:prSet/>
      <dgm:spPr/>
      <dgm:t>
        <a:bodyPr/>
        <a:lstStyle/>
        <a:p>
          <a:endParaRPr lang="ru-RU"/>
        </a:p>
      </dgm:t>
    </dgm:pt>
    <dgm:pt modelId="{3FEFCCFC-24A9-47D2-90AB-3C3C5A7AFEE7}" type="pres">
      <dgm:prSet presAssocID="{0C615FA7-C945-45AF-A1AE-B044EB82DAE9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ru-RU"/>
        </a:p>
      </dgm:t>
    </dgm:pt>
    <dgm:pt modelId="{55E38FB6-DB07-4B5B-B4B4-122D981C5F0F}" type="pres">
      <dgm:prSet presAssocID="{D383D204-4F73-4525-B371-41344DEFB119}" presName="compNode" presStyleCnt="0"/>
      <dgm:spPr/>
    </dgm:pt>
    <dgm:pt modelId="{72BD1905-FE57-44FA-8508-032EB9E01D9F}" type="pres">
      <dgm:prSet presAssocID="{D383D204-4F73-4525-B371-41344DEFB119}" presName="dummyConnPt" presStyleCnt="0"/>
      <dgm:spPr/>
    </dgm:pt>
    <dgm:pt modelId="{00A22E53-6349-48D9-B725-4A6BB8F36CC4}" type="pres">
      <dgm:prSet presAssocID="{D383D204-4F73-4525-B371-41344DEFB119}" presName="node" presStyleLbl="node1" presStyleIdx="0" presStyleCnt="9" custScaleX="114001" custLinFactNeighborX="-2497" custLinFactNeighborY="2064">
        <dgm:presLayoutVars>
          <dgm:bulletEnabled val="1"/>
        </dgm:presLayoutVars>
      </dgm:prSet>
      <dgm:spPr>
        <a:prstGeom prst="round2DiagRect">
          <a:avLst/>
        </a:prstGeom>
      </dgm:spPr>
      <dgm:t>
        <a:bodyPr/>
        <a:lstStyle/>
        <a:p>
          <a:endParaRPr lang="ru-RU"/>
        </a:p>
      </dgm:t>
    </dgm:pt>
    <dgm:pt modelId="{0FE20096-A30C-492E-BE2A-41C1A047B47A}" type="pres">
      <dgm:prSet presAssocID="{0E511BA4-DEEF-419D-A323-FF5C81234DA3}" presName="sibTrans" presStyleLbl="bgSibTrans2D1" presStyleIdx="0" presStyleCnt="8"/>
      <dgm:spPr/>
      <dgm:t>
        <a:bodyPr/>
        <a:lstStyle/>
        <a:p>
          <a:endParaRPr lang="ru-RU"/>
        </a:p>
      </dgm:t>
    </dgm:pt>
    <dgm:pt modelId="{441960C7-F775-4605-96FF-A177A7F6229D}" type="pres">
      <dgm:prSet presAssocID="{E8774EEB-B620-4929-9F0E-E9DA155BFE78}" presName="compNode" presStyleCnt="0"/>
      <dgm:spPr/>
    </dgm:pt>
    <dgm:pt modelId="{879C7C1C-F969-45ED-997A-F844D0E1CE0A}" type="pres">
      <dgm:prSet presAssocID="{E8774EEB-B620-4929-9F0E-E9DA155BFE78}" presName="dummyConnPt" presStyleCnt="0"/>
      <dgm:spPr/>
    </dgm:pt>
    <dgm:pt modelId="{C4E7CD2C-F04A-4401-800E-B45B89D0BC10}" type="pres">
      <dgm:prSet presAssocID="{E8774EEB-B620-4929-9F0E-E9DA155BFE78}" presName="node" presStyleLbl="node1" presStyleIdx="1" presStyleCnt="9" custScaleX="111995">
        <dgm:presLayoutVars>
          <dgm:bulletEnabled val="1"/>
        </dgm:presLayoutVars>
      </dgm:prSet>
      <dgm:spPr>
        <a:prstGeom prst="round2DiagRect">
          <a:avLst/>
        </a:prstGeom>
      </dgm:spPr>
      <dgm:t>
        <a:bodyPr/>
        <a:lstStyle/>
        <a:p>
          <a:endParaRPr lang="ru-RU"/>
        </a:p>
      </dgm:t>
    </dgm:pt>
    <dgm:pt modelId="{42B4E127-7398-4285-BC7E-C1D2C57ACBF2}" type="pres">
      <dgm:prSet presAssocID="{303E4A51-BEC3-4F01-8764-90274C1393AB}" presName="sibTrans" presStyleLbl="bgSibTrans2D1" presStyleIdx="1" presStyleCnt="8"/>
      <dgm:spPr/>
      <dgm:t>
        <a:bodyPr/>
        <a:lstStyle/>
        <a:p>
          <a:endParaRPr lang="ru-RU"/>
        </a:p>
      </dgm:t>
    </dgm:pt>
    <dgm:pt modelId="{E8FFF747-AB67-47EC-8F69-7B60AD1AE95C}" type="pres">
      <dgm:prSet presAssocID="{6DECD365-1600-424F-9C0C-ACC0B3C4BA42}" presName="compNode" presStyleCnt="0"/>
      <dgm:spPr/>
    </dgm:pt>
    <dgm:pt modelId="{B733DB6B-448F-406F-9822-966CC85F28F2}" type="pres">
      <dgm:prSet presAssocID="{6DECD365-1600-424F-9C0C-ACC0B3C4BA42}" presName="dummyConnPt" presStyleCnt="0"/>
      <dgm:spPr/>
    </dgm:pt>
    <dgm:pt modelId="{54714994-D1DA-48EC-9C3E-107996810CAA}" type="pres">
      <dgm:prSet presAssocID="{6DECD365-1600-424F-9C0C-ACC0B3C4BA42}" presName="node" presStyleLbl="node1" presStyleIdx="2" presStyleCnt="9" custScaleX="111995">
        <dgm:presLayoutVars>
          <dgm:bulletEnabled val="1"/>
        </dgm:presLayoutVars>
      </dgm:prSet>
      <dgm:spPr>
        <a:prstGeom prst="round2DiagRect">
          <a:avLst/>
        </a:prstGeom>
      </dgm:spPr>
      <dgm:t>
        <a:bodyPr/>
        <a:lstStyle/>
        <a:p>
          <a:endParaRPr lang="ru-RU"/>
        </a:p>
      </dgm:t>
    </dgm:pt>
    <dgm:pt modelId="{CB7B9A69-1E84-4F79-B54E-8375A48E46A3}" type="pres">
      <dgm:prSet presAssocID="{7978BE6D-F9C6-48BE-B18E-4436F8EBEBE9}" presName="sibTrans" presStyleLbl="bgSibTrans2D1" presStyleIdx="2" presStyleCnt="8"/>
      <dgm:spPr/>
      <dgm:t>
        <a:bodyPr/>
        <a:lstStyle/>
        <a:p>
          <a:endParaRPr lang="ru-RU"/>
        </a:p>
      </dgm:t>
    </dgm:pt>
    <dgm:pt modelId="{E50722DB-C2B6-4AD9-BD84-C0E4876F2038}" type="pres">
      <dgm:prSet presAssocID="{D5D4888F-007A-4100-89DC-E97A1C11EA17}" presName="compNode" presStyleCnt="0"/>
      <dgm:spPr/>
    </dgm:pt>
    <dgm:pt modelId="{B9F8DCCC-3D75-4EAF-A272-45BBAEFE5B41}" type="pres">
      <dgm:prSet presAssocID="{D5D4888F-007A-4100-89DC-E97A1C11EA17}" presName="dummyConnPt" presStyleCnt="0"/>
      <dgm:spPr/>
    </dgm:pt>
    <dgm:pt modelId="{CA88B39A-B727-4388-AF44-220BE955D4A7}" type="pres">
      <dgm:prSet presAssocID="{D5D4888F-007A-4100-89DC-E97A1C11EA17}" presName="node" presStyleLbl="node1" presStyleIdx="3" presStyleCnt="9">
        <dgm:presLayoutVars>
          <dgm:bulletEnabled val="1"/>
        </dgm:presLayoutVars>
      </dgm:prSet>
      <dgm:spPr>
        <a:prstGeom prst="round2DiagRect">
          <a:avLst/>
        </a:prstGeom>
      </dgm:spPr>
      <dgm:t>
        <a:bodyPr/>
        <a:lstStyle/>
        <a:p>
          <a:endParaRPr lang="ru-RU"/>
        </a:p>
      </dgm:t>
    </dgm:pt>
    <dgm:pt modelId="{C9E278A8-15CF-4BF0-97F1-E6B7BC6A14A6}" type="pres">
      <dgm:prSet presAssocID="{C8731FD9-814F-4980-9C82-9391AC36C900}" presName="sibTrans" presStyleLbl="bgSibTrans2D1" presStyleIdx="3" presStyleCnt="8"/>
      <dgm:spPr/>
      <dgm:t>
        <a:bodyPr/>
        <a:lstStyle/>
        <a:p>
          <a:endParaRPr lang="ru-RU"/>
        </a:p>
      </dgm:t>
    </dgm:pt>
    <dgm:pt modelId="{B2ECE988-F19C-4E21-AF73-EF949D58FC3A}" type="pres">
      <dgm:prSet presAssocID="{6745FB85-5CA0-4201-BB72-D4743A30CA2B}" presName="compNode" presStyleCnt="0"/>
      <dgm:spPr/>
    </dgm:pt>
    <dgm:pt modelId="{A672518A-392A-4DC5-858F-65AF9A75F1DB}" type="pres">
      <dgm:prSet presAssocID="{6745FB85-5CA0-4201-BB72-D4743A30CA2B}" presName="dummyConnPt" presStyleCnt="0"/>
      <dgm:spPr/>
    </dgm:pt>
    <dgm:pt modelId="{147BD0BC-39BF-478C-BFF4-FBF2EC899B9F}" type="pres">
      <dgm:prSet presAssocID="{6745FB85-5CA0-4201-BB72-D4743A30CA2B}" presName="node" presStyleLbl="node1" presStyleIdx="4" presStyleCnt="9">
        <dgm:presLayoutVars>
          <dgm:bulletEnabled val="1"/>
        </dgm:presLayoutVars>
      </dgm:prSet>
      <dgm:spPr>
        <a:prstGeom prst="round2DiagRect">
          <a:avLst/>
        </a:prstGeom>
      </dgm:spPr>
      <dgm:t>
        <a:bodyPr/>
        <a:lstStyle/>
        <a:p>
          <a:endParaRPr lang="ru-RU"/>
        </a:p>
      </dgm:t>
    </dgm:pt>
    <dgm:pt modelId="{E4335AE4-30BD-4458-9771-7C72848F3296}" type="pres">
      <dgm:prSet presAssocID="{B2FF4A75-2EB2-47B4-BA64-035E57B3654C}" presName="sibTrans" presStyleLbl="bgSibTrans2D1" presStyleIdx="4" presStyleCnt="8"/>
      <dgm:spPr/>
      <dgm:t>
        <a:bodyPr/>
        <a:lstStyle/>
        <a:p>
          <a:endParaRPr lang="ru-RU"/>
        </a:p>
      </dgm:t>
    </dgm:pt>
    <dgm:pt modelId="{DA68750C-9DD0-4460-B48C-C394895FDDB6}" type="pres">
      <dgm:prSet presAssocID="{ACC7366E-38A2-45AF-8727-A8799893CAAF}" presName="compNode" presStyleCnt="0"/>
      <dgm:spPr/>
    </dgm:pt>
    <dgm:pt modelId="{0B6AF297-630C-4F9B-8E85-00BF092386D5}" type="pres">
      <dgm:prSet presAssocID="{ACC7366E-38A2-45AF-8727-A8799893CAAF}" presName="dummyConnPt" presStyleCnt="0"/>
      <dgm:spPr/>
    </dgm:pt>
    <dgm:pt modelId="{3CE68E14-9BBF-4A4E-93B9-19AF8E74AE9A}" type="pres">
      <dgm:prSet presAssocID="{ACC7366E-38A2-45AF-8727-A8799893CAAF}" presName="node" presStyleLbl="node1" presStyleIdx="5" presStyleCnt="9">
        <dgm:presLayoutVars>
          <dgm:bulletEnabled val="1"/>
        </dgm:presLayoutVars>
      </dgm:prSet>
      <dgm:spPr>
        <a:prstGeom prst="round2DiagRect">
          <a:avLst/>
        </a:prstGeom>
      </dgm:spPr>
      <dgm:t>
        <a:bodyPr/>
        <a:lstStyle/>
        <a:p>
          <a:endParaRPr lang="ru-RU"/>
        </a:p>
      </dgm:t>
    </dgm:pt>
    <dgm:pt modelId="{18B96A9E-BFC2-4F58-B0B1-50667F8A2D89}" type="pres">
      <dgm:prSet presAssocID="{1D843A4D-76AE-4A0E-9EA9-A468FB1F74ED}" presName="sibTrans" presStyleLbl="bgSibTrans2D1" presStyleIdx="5" presStyleCnt="8"/>
      <dgm:spPr/>
      <dgm:t>
        <a:bodyPr/>
        <a:lstStyle/>
        <a:p>
          <a:endParaRPr lang="ru-RU"/>
        </a:p>
      </dgm:t>
    </dgm:pt>
    <dgm:pt modelId="{40FEDB1D-21B6-4337-9AC3-147CCE398B03}" type="pres">
      <dgm:prSet presAssocID="{73E8C7B2-B1BE-43AA-BE54-B066CC97F4C1}" presName="compNode" presStyleCnt="0"/>
      <dgm:spPr/>
    </dgm:pt>
    <dgm:pt modelId="{AFA58E05-D052-4B6E-B366-86BCEA028182}" type="pres">
      <dgm:prSet presAssocID="{73E8C7B2-B1BE-43AA-BE54-B066CC97F4C1}" presName="dummyConnPt" presStyleCnt="0"/>
      <dgm:spPr/>
    </dgm:pt>
    <dgm:pt modelId="{53403357-C9AC-4A04-A625-859D6A2FCD74}" type="pres">
      <dgm:prSet presAssocID="{73E8C7B2-B1BE-43AA-BE54-B066CC97F4C1}" presName="node" presStyleLbl="node1" presStyleIdx="6" presStyleCnt="9" custScaleX="111994">
        <dgm:presLayoutVars>
          <dgm:bulletEnabled val="1"/>
        </dgm:presLayoutVars>
      </dgm:prSet>
      <dgm:spPr>
        <a:prstGeom prst="round2DiagRect">
          <a:avLst/>
        </a:prstGeom>
      </dgm:spPr>
      <dgm:t>
        <a:bodyPr/>
        <a:lstStyle/>
        <a:p>
          <a:endParaRPr lang="ru-RU"/>
        </a:p>
      </dgm:t>
    </dgm:pt>
    <dgm:pt modelId="{06A8B252-A9C8-4472-9387-B8F3F3321C48}" type="pres">
      <dgm:prSet presAssocID="{A097C53A-4817-4586-B078-17C48CF26F11}" presName="sibTrans" presStyleLbl="bgSibTrans2D1" presStyleIdx="6" presStyleCnt="8"/>
      <dgm:spPr/>
      <dgm:t>
        <a:bodyPr/>
        <a:lstStyle/>
        <a:p>
          <a:endParaRPr lang="ru-RU"/>
        </a:p>
      </dgm:t>
    </dgm:pt>
    <dgm:pt modelId="{2578644F-9256-4A5E-B1EB-C144ED6D6ABD}" type="pres">
      <dgm:prSet presAssocID="{58EBAA9F-8CC1-4C34-93D4-0C090210D565}" presName="compNode" presStyleCnt="0"/>
      <dgm:spPr/>
    </dgm:pt>
    <dgm:pt modelId="{629D2E18-DC39-4E72-A981-9657E80F77DC}" type="pres">
      <dgm:prSet presAssocID="{58EBAA9F-8CC1-4C34-93D4-0C090210D565}" presName="dummyConnPt" presStyleCnt="0"/>
      <dgm:spPr/>
    </dgm:pt>
    <dgm:pt modelId="{085F2C4B-1591-4912-9D26-04C5347AFEB1}" type="pres">
      <dgm:prSet presAssocID="{58EBAA9F-8CC1-4C34-93D4-0C090210D565}" presName="node" presStyleLbl="node1" presStyleIdx="7" presStyleCnt="9" custScaleX="111994">
        <dgm:presLayoutVars>
          <dgm:bulletEnabled val="1"/>
        </dgm:presLayoutVars>
      </dgm:prSet>
      <dgm:spPr>
        <a:prstGeom prst="round2DiagRect">
          <a:avLst/>
        </a:prstGeom>
      </dgm:spPr>
      <dgm:t>
        <a:bodyPr/>
        <a:lstStyle/>
        <a:p>
          <a:endParaRPr lang="ru-RU"/>
        </a:p>
      </dgm:t>
    </dgm:pt>
    <dgm:pt modelId="{C628510F-B618-45A5-9867-AB12953211F3}" type="pres">
      <dgm:prSet presAssocID="{ECFF5178-1C33-46C2-993F-C3A018820AEB}" presName="sibTrans" presStyleLbl="bgSibTrans2D1" presStyleIdx="7" presStyleCnt="8"/>
      <dgm:spPr/>
      <dgm:t>
        <a:bodyPr/>
        <a:lstStyle/>
        <a:p>
          <a:endParaRPr lang="ru-RU"/>
        </a:p>
      </dgm:t>
    </dgm:pt>
    <dgm:pt modelId="{8C754B76-EC1B-4738-AEAF-91F4237A41EE}" type="pres">
      <dgm:prSet presAssocID="{7493CE72-EBC5-4340-9019-A2658B319AB2}" presName="compNode" presStyleCnt="0"/>
      <dgm:spPr/>
    </dgm:pt>
    <dgm:pt modelId="{233117A3-5C8E-41E5-BAA0-331D5B9EDF16}" type="pres">
      <dgm:prSet presAssocID="{7493CE72-EBC5-4340-9019-A2658B319AB2}" presName="dummyConnPt" presStyleCnt="0"/>
      <dgm:spPr/>
    </dgm:pt>
    <dgm:pt modelId="{30F0BD23-CC67-43F7-8E4D-0BBE7C4812E1}" type="pres">
      <dgm:prSet presAssocID="{7493CE72-EBC5-4340-9019-A2658B319AB2}" presName="node" presStyleLbl="node1" presStyleIdx="8" presStyleCnt="9" custScaleX="111994">
        <dgm:presLayoutVars>
          <dgm:bulletEnabled val="1"/>
        </dgm:presLayoutVars>
      </dgm:prSet>
      <dgm:spPr>
        <a:prstGeom prst="round2DiagRect">
          <a:avLst/>
        </a:prstGeom>
      </dgm:spPr>
      <dgm:t>
        <a:bodyPr/>
        <a:lstStyle/>
        <a:p>
          <a:endParaRPr lang="ru-RU"/>
        </a:p>
      </dgm:t>
    </dgm:pt>
  </dgm:ptLst>
  <dgm:cxnLst>
    <dgm:cxn modelId="{C3A11CD1-CAB7-4210-9845-628BDEDA6426}" type="presOf" srcId="{A097C53A-4817-4586-B078-17C48CF26F11}" destId="{06A8B252-A9C8-4472-9387-B8F3F3321C48}" srcOrd="0" destOrd="0" presId="urn:microsoft.com/office/officeart/2005/8/layout/bProcess4"/>
    <dgm:cxn modelId="{08869381-EB4D-461F-B4B9-58696EA0F5A9}" type="presOf" srcId="{7978BE6D-F9C6-48BE-B18E-4436F8EBEBE9}" destId="{CB7B9A69-1E84-4F79-B54E-8375A48E46A3}" srcOrd="0" destOrd="0" presId="urn:microsoft.com/office/officeart/2005/8/layout/bProcess4"/>
    <dgm:cxn modelId="{06D66B5D-FE1C-4FD5-B5FD-278682234864}" type="presOf" srcId="{D383D204-4F73-4525-B371-41344DEFB119}" destId="{00A22E53-6349-48D9-B725-4A6BB8F36CC4}" srcOrd="0" destOrd="0" presId="urn:microsoft.com/office/officeart/2005/8/layout/bProcess4"/>
    <dgm:cxn modelId="{D1673BE8-9060-4CA4-B69F-8B62B0CC5738}" srcId="{0C615FA7-C945-45AF-A1AE-B044EB82DAE9}" destId="{73E8C7B2-B1BE-43AA-BE54-B066CC97F4C1}" srcOrd="6" destOrd="0" parTransId="{013501E0-E841-4256-AA8D-7E33989B1D1F}" sibTransId="{A097C53A-4817-4586-B078-17C48CF26F11}"/>
    <dgm:cxn modelId="{B7A4F3B2-461B-430D-A9B6-39045455F71D}" type="presOf" srcId="{B2FF4A75-2EB2-47B4-BA64-035E57B3654C}" destId="{E4335AE4-30BD-4458-9771-7C72848F3296}" srcOrd="0" destOrd="0" presId="urn:microsoft.com/office/officeart/2005/8/layout/bProcess4"/>
    <dgm:cxn modelId="{5639629A-B342-4BB0-BBB4-831FBCD38001}" srcId="{0C615FA7-C945-45AF-A1AE-B044EB82DAE9}" destId="{6745FB85-5CA0-4201-BB72-D4743A30CA2B}" srcOrd="4" destOrd="0" parTransId="{40C73418-9E38-4562-9D44-7E2E47045D85}" sibTransId="{B2FF4A75-2EB2-47B4-BA64-035E57B3654C}"/>
    <dgm:cxn modelId="{97116F88-8D35-4466-B41F-96ACBDB1BFBC}" type="presOf" srcId="{E8774EEB-B620-4929-9F0E-E9DA155BFE78}" destId="{C4E7CD2C-F04A-4401-800E-B45B89D0BC10}" srcOrd="0" destOrd="0" presId="urn:microsoft.com/office/officeart/2005/8/layout/bProcess4"/>
    <dgm:cxn modelId="{13B6E70E-4121-4A20-8BCC-EAEF908934F2}" srcId="{0C615FA7-C945-45AF-A1AE-B044EB82DAE9}" destId="{E8774EEB-B620-4929-9F0E-E9DA155BFE78}" srcOrd="1" destOrd="0" parTransId="{8B6185D8-CE70-46E6-8A7F-70DA42C0FACD}" sibTransId="{303E4A51-BEC3-4F01-8764-90274C1393AB}"/>
    <dgm:cxn modelId="{5E948C24-1D58-4D53-9183-5BEC00BC9E38}" type="presOf" srcId="{7493CE72-EBC5-4340-9019-A2658B319AB2}" destId="{30F0BD23-CC67-43F7-8E4D-0BBE7C4812E1}" srcOrd="0" destOrd="0" presId="urn:microsoft.com/office/officeart/2005/8/layout/bProcess4"/>
    <dgm:cxn modelId="{D529318B-FC80-4C70-B408-492EAEC8AA02}" type="presOf" srcId="{58EBAA9F-8CC1-4C34-93D4-0C090210D565}" destId="{085F2C4B-1591-4912-9D26-04C5347AFEB1}" srcOrd="0" destOrd="0" presId="urn:microsoft.com/office/officeart/2005/8/layout/bProcess4"/>
    <dgm:cxn modelId="{BD31AE27-8F90-4C64-980B-DA998A9CBC10}" type="presOf" srcId="{1D843A4D-76AE-4A0E-9EA9-A468FB1F74ED}" destId="{18B96A9E-BFC2-4F58-B0B1-50667F8A2D89}" srcOrd="0" destOrd="0" presId="urn:microsoft.com/office/officeart/2005/8/layout/bProcess4"/>
    <dgm:cxn modelId="{79E89026-6F36-4DA7-AF0C-CF6992C4E524}" srcId="{0C615FA7-C945-45AF-A1AE-B044EB82DAE9}" destId="{ACC7366E-38A2-45AF-8727-A8799893CAAF}" srcOrd="5" destOrd="0" parTransId="{755293B1-5062-483E-9B56-99E190BA7695}" sibTransId="{1D843A4D-76AE-4A0E-9EA9-A468FB1F74ED}"/>
    <dgm:cxn modelId="{09ED7C8A-9A06-434E-92B0-9166A9875BFD}" type="presOf" srcId="{0C615FA7-C945-45AF-A1AE-B044EB82DAE9}" destId="{3FEFCCFC-24A9-47D2-90AB-3C3C5A7AFEE7}" srcOrd="0" destOrd="0" presId="urn:microsoft.com/office/officeart/2005/8/layout/bProcess4"/>
    <dgm:cxn modelId="{08C30C1F-91E1-46AF-BDA8-3A8BF535A89F}" srcId="{0C615FA7-C945-45AF-A1AE-B044EB82DAE9}" destId="{58EBAA9F-8CC1-4C34-93D4-0C090210D565}" srcOrd="7" destOrd="0" parTransId="{E60534C0-D39F-4B77-98C3-50E787F0A221}" sibTransId="{ECFF5178-1C33-46C2-993F-C3A018820AEB}"/>
    <dgm:cxn modelId="{97226B8D-6138-4AEE-AFEA-D2069EEE7F9C}" type="presOf" srcId="{D5D4888F-007A-4100-89DC-E97A1C11EA17}" destId="{CA88B39A-B727-4388-AF44-220BE955D4A7}" srcOrd="0" destOrd="0" presId="urn:microsoft.com/office/officeart/2005/8/layout/bProcess4"/>
    <dgm:cxn modelId="{5D8E804F-431F-4793-BA8A-43C7EA0592CB}" type="presOf" srcId="{73E8C7B2-B1BE-43AA-BE54-B066CC97F4C1}" destId="{53403357-C9AC-4A04-A625-859D6A2FCD74}" srcOrd="0" destOrd="0" presId="urn:microsoft.com/office/officeart/2005/8/layout/bProcess4"/>
    <dgm:cxn modelId="{08FC329A-1666-4B53-BAEF-4124177106A3}" srcId="{0C615FA7-C945-45AF-A1AE-B044EB82DAE9}" destId="{D5D4888F-007A-4100-89DC-E97A1C11EA17}" srcOrd="3" destOrd="0" parTransId="{BADBA96B-4093-47D3-9737-7CDF13EF410E}" sibTransId="{C8731FD9-814F-4980-9C82-9391AC36C900}"/>
    <dgm:cxn modelId="{09D0636F-2CF3-4EEF-A95C-B26329CEE79B}" type="presOf" srcId="{ECFF5178-1C33-46C2-993F-C3A018820AEB}" destId="{C628510F-B618-45A5-9867-AB12953211F3}" srcOrd="0" destOrd="0" presId="urn:microsoft.com/office/officeart/2005/8/layout/bProcess4"/>
    <dgm:cxn modelId="{A89C360B-D1E1-4F99-A4DC-AE0D9D4659B5}" srcId="{0C615FA7-C945-45AF-A1AE-B044EB82DAE9}" destId="{D383D204-4F73-4525-B371-41344DEFB119}" srcOrd="0" destOrd="0" parTransId="{26EA612F-7CBD-434B-BF8F-B71D68518FA3}" sibTransId="{0E511BA4-DEEF-419D-A323-FF5C81234DA3}"/>
    <dgm:cxn modelId="{45326094-F780-40BC-BBAD-E1FF29601694}" srcId="{0C615FA7-C945-45AF-A1AE-B044EB82DAE9}" destId="{6DECD365-1600-424F-9C0C-ACC0B3C4BA42}" srcOrd="2" destOrd="0" parTransId="{EE6BA0FE-D78F-4C19-897A-FD7126AC2535}" sibTransId="{7978BE6D-F9C6-48BE-B18E-4436F8EBEBE9}"/>
    <dgm:cxn modelId="{211CEFCB-576A-49FD-AF0A-471510893573}" type="presOf" srcId="{C8731FD9-814F-4980-9C82-9391AC36C900}" destId="{C9E278A8-15CF-4BF0-97F1-E6B7BC6A14A6}" srcOrd="0" destOrd="0" presId="urn:microsoft.com/office/officeart/2005/8/layout/bProcess4"/>
    <dgm:cxn modelId="{2288A706-B6DB-4A1B-B6CE-01ECF2ED21E8}" type="presOf" srcId="{0E511BA4-DEEF-419D-A323-FF5C81234DA3}" destId="{0FE20096-A30C-492E-BE2A-41C1A047B47A}" srcOrd="0" destOrd="0" presId="urn:microsoft.com/office/officeart/2005/8/layout/bProcess4"/>
    <dgm:cxn modelId="{D8EDD061-CA9D-4092-8DB8-1851B5CBF5FA}" type="presOf" srcId="{303E4A51-BEC3-4F01-8764-90274C1393AB}" destId="{42B4E127-7398-4285-BC7E-C1D2C57ACBF2}" srcOrd="0" destOrd="0" presId="urn:microsoft.com/office/officeart/2005/8/layout/bProcess4"/>
    <dgm:cxn modelId="{BEAD114C-E48E-4A53-BC6F-3CA309B12323}" type="presOf" srcId="{ACC7366E-38A2-45AF-8727-A8799893CAAF}" destId="{3CE68E14-9BBF-4A4E-93B9-19AF8E74AE9A}" srcOrd="0" destOrd="0" presId="urn:microsoft.com/office/officeart/2005/8/layout/bProcess4"/>
    <dgm:cxn modelId="{F1636386-581C-46B5-984E-E5EB2B48F066}" type="presOf" srcId="{6DECD365-1600-424F-9C0C-ACC0B3C4BA42}" destId="{54714994-D1DA-48EC-9C3E-107996810CAA}" srcOrd="0" destOrd="0" presId="urn:microsoft.com/office/officeart/2005/8/layout/bProcess4"/>
    <dgm:cxn modelId="{50BE0719-208E-46A1-8965-F27BFED71C86}" type="presOf" srcId="{6745FB85-5CA0-4201-BB72-D4743A30CA2B}" destId="{147BD0BC-39BF-478C-BFF4-FBF2EC899B9F}" srcOrd="0" destOrd="0" presId="urn:microsoft.com/office/officeart/2005/8/layout/bProcess4"/>
    <dgm:cxn modelId="{385C8B52-59D1-406B-BE95-CD69E697F37B}" srcId="{0C615FA7-C945-45AF-A1AE-B044EB82DAE9}" destId="{7493CE72-EBC5-4340-9019-A2658B319AB2}" srcOrd="8" destOrd="0" parTransId="{2221E7E7-1A57-4EC6-8AD4-2BFFEDB74B26}" sibTransId="{14908FDB-56F0-4CC7-8551-BA0299FCAA19}"/>
    <dgm:cxn modelId="{7FB350FF-3C90-4AFF-8223-B1C83DAA5CC8}" type="presParOf" srcId="{3FEFCCFC-24A9-47D2-90AB-3C3C5A7AFEE7}" destId="{55E38FB6-DB07-4B5B-B4B4-122D981C5F0F}" srcOrd="0" destOrd="0" presId="urn:microsoft.com/office/officeart/2005/8/layout/bProcess4"/>
    <dgm:cxn modelId="{EB91FC74-63FD-4B0F-A7A8-A6B7E4C446EB}" type="presParOf" srcId="{55E38FB6-DB07-4B5B-B4B4-122D981C5F0F}" destId="{72BD1905-FE57-44FA-8508-032EB9E01D9F}" srcOrd="0" destOrd="0" presId="urn:microsoft.com/office/officeart/2005/8/layout/bProcess4"/>
    <dgm:cxn modelId="{1C35DA5D-5D13-4CF0-B67D-A4BE75EDDAE6}" type="presParOf" srcId="{55E38FB6-DB07-4B5B-B4B4-122D981C5F0F}" destId="{00A22E53-6349-48D9-B725-4A6BB8F36CC4}" srcOrd="1" destOrd="0" presId="urn:microsoft.com/office/officeart/2005/8/layout/bProcess4"/>
    <dgm:cxn modelId="{7A35F217-9BA5-4A16-B1D4-EA15F211896A}" type="presParOf" srcId="{3FEFCCFC-24A9-47D2-90AB-3C3C5A7AFEE7}" destId="{0FE20096-A30C-492E-BE2A-41C1A047B47A}" srcOrd="1" destOrd="0" presId="urn:microsoft.com/office/officeart/2005/8/layout/bProcess4"/>
    <dgm:cxn modelId="{01B60C4A-A9D0-4805-B5F5-8685D6E2FCC3}" type="presParOf" srcId="{3FEFCCFC-24A9-47D2-90AB-3C3C5A7AFEE7}" destId="{441960C7-F775-4605-96FF-A177A7F6229D}" srcOrd="2" destOrd="0" presId="urn:microsoft.com/office/officeart/2005/8/layout/bProcess4"/>
    <dgm:cxn modelId="{691D3715-4E53-43D6-AC02-55179CC12F3A}" type="presParOf" srcId="{441960C7-F775-4605-96FF-A177A7F6229D}" destId="{879C7C1C-F969-45ED-997A-F844D0E1CE0A}" srcOrd="0" destOrd="0" presId="urn:microsoft.com/office/officeart/2005/8/layout/bProcess4"/>
    <dgm:cxn modelId="{67417873-3DC8-4380-A787-8FD6863C6258}" type="presParOf" srcId="{441960C7-F775-4605-96FF-A177A7F6229D}" destId="{C4E7CD2C-F04A-4401-800E-B45B89D0BC10}" srcOrd="1" destOrd="0" presId="urn:microsoft.com/office/officeart/2005/8/layout/bProcess4"/>
    <dgm:cxn modelId="{27048D17-AB53-471D-87ED-A7CFF3D15040}" type="presParOf" srcId="{3FEFCCFC-24A9-47D2-90AB-3C3C5A7AFEE7}" destId="{42B4E127-7398-4285-BC7E-C1D2C57ACBF2}" srcOrd="3" destOrd="0" presId="urn:microsoft.com/office/officeart/2005/8/layout/bProcess4"/>
    <dgm:cxn modelId="{0F4270B8-1497-4ABB-81CD-AA166DB4E096}" type="presParOf" srcId="{3FEFCCFC-24A9-47D2-90AB-3C3C5A7AFEE7}" destId="{E8FFF747-AB67-47EC-8F69-7B60AD1AE95C}" srcOrd="4" destOrd="0" presId="urn:microsoft.com/office/officeart/2005/8/layout/bProcess4"/>
    <dgm:cxn modelId="{0C3EB16A-4FD8-4411-823A-9798EB0971FA}" type="presParOf" srcId="{E8FFF747-AB67-47EC-8F69-7B60AD1AE95C}" destId="{B733DB6B-448F-406F-9822-966CC85F28F2}" srcOrd="0" destOrd="0" presId="urn:microsoft.com/office/officeart/2005/8/layout/bProcess4"/>
    <dgm:cxn modelId="{718DAF20-D54A-4EE0-B326-09EAAC194891}" type="presParOf" srcId="{E8FFF747-AB67-47EC-8F69-7B60AD1AE95C}" destId="{54714994-D1DA-48EC-9C3E-107996810CAA}" srcOrd="1" destOrd="0" presId="urn:microsoft.com/office/officeart/2005/8/layout/bProcess4"/>
    <dgm:cxn modelId="{098B7323-FCED-40FF-ACC5-3DBF58D3F0E2}" type="presParOf" srcId="{3FEFCCFC-24A9-47D2-90AB-3C3C5A7AFEE7}" destId="{CB7B9A69-1E84-4F79-B54E-8375A48E46A3}" srcOrd="5" destOrd="0" presId="urn:microsoft.com/office/officeart/2005/8/layout/bProcess4"/>
    <dgm:cxn modelId="{E7831C05-5F1D-4107-9BF2-542432789804}" type="presParOf" srcId="{3FEFCCFC-24A9-47D2-90AB-3C3C5A7AFEE7}" destId="{E50722DB-C2B6-4AD9-BD84-C0E4876F2038}" srcOrd="6" destOrd="0" presId="urn:microsoft.com/office/officeart/2005/8/layout/bProcess4"/>
    <dgm:cxn modelId="{3AACB9CE-B7D2-4D85-8805-4ED460E93649}" type="presParOf" srcId="{E50722DB-C2B6-4AD9-BD84-C0E4876F2038}" destId="{B9F8DCCC-3D75-4EAF-A272-45BBAEFE5B41}" srcOrd="0" destOrd="0" presId="urn:microsoft.com/office/officeart/2005/8/layout/bProcess4"/>
    <dgm:cxn modelId="{7BD7095D-EB18-4482-9039-38504E3AFE69}" type="presParOf" srcId="{E50722DB-C2B6-4AD9-BD84-C0E4876F2038}" destId="{CA88B39A-B727-4388-AF44-220BE955D4A7}" srcOrd="1" destOrd="0" presId="urn:microsoft.com/office/officeart/2005/8/layout/bProcess4"/>
    <dgm:cxn modelId="{0B2F0939-2EDE-4D51-BFD8-099C8B220D8F}" type="presParOf" srcId="{3FEFCCFC-24A9-47D2-90AB-3C3C5A7AFEE7}" destId="{C9E278A8-15CF-4BF0-97F1-E6B7BC6A14A6}" srcOrd="7" destOrd="0" presId="urn:microsoft.com/office/officeart/2005/8/layout/bProcess4"/>
    <dgm:cxn modelId="{2883C47A-6914-4C8B-B0C0-07B049BE2FBD}" type="presParOf" srcId="{3FEFCCFC-24A9-47D2-90AB-3C3C5A7AFEE7}" destId="{B2ECE988-F19C-4E21-AF73-EF949D58FC3A}" srcOrd="8" destOrd="0" presId="urn:microsoft.com/office/officeart/2005/8/layout/bProcess4"/>
    <dgm:cxn modelId="{7997684C-AD38-4751-8147-67B744A3503D}" type="presParOf" srcId="{B2ECE988-F19C-4E21-AF73-EF949D58FC3A}" destId="{A672518A-392A-4DC5-858F-65AF9A75F1DB}" srcOrd="0" destOrd="0" presId="urn:microsoft.com/office/officeart/2005/8/layout/bProcess4"/>
    <dgm:cxn modelId="{F4567FDE-76EB-4E27-BFFE-9B519B9D53BD}" type="presParOf" srcId="{B2ECE988-F19C-4E21-AF73-EF949D58FC3A}" destId="{147BD0BC-39BF-478C-BFF4-FBF2EC899B9F}" srcOrd="1" destOrd="0" presId="urn:microsoft.com/office/officeart/2005/8/layout/bProcess4"/>
    <dgm:cxn modelId="{2D53AFEE-E992-4BC1-948F-CEE9B7BF2248}" type="presParOf" srcId="{3FEFCCFC-24A9-47D2-90AB-3C3C5A7AFEE7}" destId="{E4335AE4-30BD-4458-9771-7C72848F3296}" srcOrd="9" destOrd="0" presId="urn:microsoft.com/office/officeart/2005/8/layout/bProcess4"/>
    <dgm:cxn modelId="{10CEDD60-BD51-412F-AACB-7945E5CB4ED5}" type="presParOf" srcId="{3FEFCCFC-24A9-47D2-90AB-3C3C5A7AFEE7}" destId="{DA68750C-9DD0-4460-B48C-C394895FDDB6}" srcOrd="10" destOrd="0" presId="urn:microsoft.com/office/officeart/2005/8/layout/bProcess4"/>
    <dgm:cxn modelId="{CC1C84E7-7CE6-4062-B367-A02C49BCCE7D}" type="presParOf" srcId="{DA68750C-9DD0-4460-B48C-C394895FDDB6}" destId="{0B6AF297-630C-4F9B-8E85-00BF092386D5}" srcOrd="0" destOrd="0" presId="urn:microsoft.com/office/officeart/2005/8/layout/bProcess4"/>
    <dgm:cxn modelId="{8020F2A8-CABE-43B3-B2C6-D708AAC09890}" type="presParOf" srcId="{DA68750C-9DD0-4460-B48C-C394895FDDB6}" destId="{3CE68E14-9BBF-4A4E-93B9-19AF8E74AE9A}" srcOrd="1" destOrd="0" presId="urn:microsoft.com/office/officeart/2005/8/layout/bProcess4"/>
    <dgm:cxn modelId="{D46ABDF6-7FCF-4AE7-8C33-D4E484213297}" type="presParOf" srcId="{3FEFCCFC-24A9-47D2-90AB-3C3C5A7AFEE7}" destId="{18B96A9E-BFC2-4F58-B0B1-50667F8A2D89}" srcOrd="11" destOrd="0" presId="urn:microsoft.com/office/officeart/2005/8/layout/bProcess4"/>
    <dgm:cxn modelId="{7BABC183-FD7A-4AC3-9C54-C665543EEC9B}" type="presParOf" srcId="{3FEFCCFC-24A9-47D2-90AB-3C3C5A7AFEE7}" destId="{40FEDB1D-21B6-4337-9AC3-147CCE398B03}" srcOrd="12" destOrd="0" presId="urn:microsoft.com/office/officeart/2005/8/layout/bProcess4"/>
    <dgm:cxn modelId="{99B9B0C8-6A0C-4CB9-9C12-C1FED371B3CB}" type="presParOf" srcId="{40FEDB1D-21B6-4337-9AC3-147CCE398B03}" destId="{AFA58E05-D052-4B6E-B366-86BCEA028182}" srcOrd="0" destOrd="0" presId="urn:microsoft.com/office/officeart/2005/8/layout/bProcess4"/>
    <dgm:cxn modelId="{9DC71DFA-6008-46AD-808A-CCEE2CC5B7DC}" type="presParOf" srcId="{40FEDB1D-21B6-4337-9AC3-147CCE398B03}" destId="{53403357-C9AC-4A04-A625-859D6A2FCD74}" srcOrd="1" destOrd="0" presId="urn:microsoft.com/office/officeart/2005/8/layout/bProcess4"/>
    <dgm:cxn modelId="{C7AFC08C-7BCD-481C-933E-533B522F379D}" type="presParOf" srcId="{3FEFCCFC-24A9-47D2-90AB-3C3C5A7AFEE7}" destId="{06A8B252-A9C8-4472-9387-B8F3F3321C48}" srcOrd="13" destOrd="0" presId="urn:microsoft.com/office/officeart/2005/8/layout/bProcess4"/>
    <dgm:cxn modelId="{E9C6F39F-A304-472F-95D2-E2AF8DA7C892}" type="presParOf" srcId="{3FEFCCFC-24A9-47D2-90AB-3C3C5A7AFEE7}" destId="{2578644F-9256-4A5E-B1EB-C144ED6D6ABD}" srcOrd="14" destOrd="0" presId="urn:microsoft.com/office/officeart/2005/8/layout/bProcess4"/>
    <dgm:cxn modelId="{44A9CA15-B9B7-440D-85BC-A1A0A7D7D916}" type="presParOf" srcId="{2578644F-9256-4A5E-B1EB-C144ED6D6ABD}" destId="{629D2E18-DC39-4E72-A981-9657E80F77DC}" srcOrd="0" destOrd="0" presId="urn:microsoft.com/office/officeart/2005/8/layout/bProcess4"/>
    <dgm:cxn modelId="{19441C6B-8298-4A67-A4E5-6217902B666E}" type="presParOf" srcId="{2578644F-9256-4A5E-B1EB-C144ED6D6ABD}" destId="{085F2C4B-1591-4912-9D26-04C5347AFEB1}" srcOrd="1" destOrd="0" presId="urn:microsoft.com/office/officeart/2005/8/layout/bProcess4"/>
    <dgm:cxn modelId="{E442FC8F-4030-4648-934C-4F05C45AC600}" type="presParOf" srcId="{3FEFCCFC-24A9-47D2-90AB-3C3C5A7AFEE7}" destId="{C628510F-B618-45A5-9867-AB12953211F3}" srcOrd="15" destOrd="0" presId="urn:microsoft.com/office/officeart/2005/8/layout/bProcess4"/>
    <dgm:cxn modelId="{8C918B3C-A6BD-4F80-830E-B3ED60D8A306}" type="presParOf" srcId="{3FEFCCFC-24A9-47D2-90AB-3C3C5A7AFEE7}" destId="{8C754B76-EC1B-4738-AEAF-91F4237A41EE}" srcOrd="16" destOrd="0" presId="urn:microsoft.com/office/officeart/2005/8/layout/bProcess4"/>
    <dgm:cxn modelId="{C5F4FDE3-9BFB-4F2F-A294-11DC87B56C77}" type="presParOf" srcId="{8C754B76-EC1B-4738-AEAF-91F4237A41EE}" destId="{233117A3-5C8E-41E5-BAA0-331D5B9EDF16}" srcOrd="0" destOrd="0" presId="urn:microsoft.com/office/officeart/2005/8/layout/bProcess4"/>
    <dgm:cxn modelId="{AEE52CB0-FA1D-472F-850A-16BB5C51C5F1}" type="presParOf" srcId="{8C754B76-EC1B-4738-AEAF-91F4237A41EE}" destId="{30F0BD23-CC67-43F7-8E4D-0BBE7C4812E1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E20096-A30C-492E-BE2A-41C1A047B47A}">
      <dsp:nvSpPr>
        <dsp:cNvPr id="0" name=""/>
        <dsp:cNvSpPr/>
      </dsp:nvSpPr>
      <dsp:spPr>
        <a:xfrm rot="5306685">
          <a:off x="-142350" y="996409"/>
          <a:ext cx="1518130" cy="185166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A22E53-6349-48D9-B725-4A6BB8F36CC4}">
      <dsp:nvSpPr>
        <dsp:cNvPr id="0" name=""/>
        <dsp:cNvSpPr/>
      </dsp:nvSpPr>
      <dsp:spPr>
        <a:xfrm>
          <a:off x="30974" y="27383"/>
          <a:ext cx="2345456" cy="1234440"/>
        </a:xfrm>
        <a:prstGeom prst="round2DiagRect">
          <a:avLst/>
        </a:prstGeom>
        <a:solidFill>
          <a:schemeClr val="accent2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Спасская Башня</a:t>
          </a:r>
          <a:endParaRPr lang="ru-RU" sz="2000" kern="1200" dirty="0"/>
        </a:p>
      </dsp:txBody>
      <dsp:txXfrm>
        <a:off x="91234" y="87643"/>
        <a:ext cx="2224936" cy="1113920"/>
      </dsp:txXfrm>
    </dsp:sp>
    <dsp:sp modelId="{42B4E127-7398-4285-BC7E-C1D2C57ACBF2}">
      <dsp:nvSpPr>
        <dsp:cNvPr id="0" name=""/>
        <dsp:cNvSpPr/>
      </dsp:nvSpPr>
      <dsp:spPr>
        <a:xfrm rot="5400000">
          <a:off x="-124669" y="2526720"/>
          <a:ext cx="1534050" cy="185166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E7CD2C-F04A-4401-800E-B45B89D0BC10}">
      <dsp:nvSpPr>
        <dsp:cNvPr id="0" name=""/>
        <dsp:cNvSpPr/>
      </dsp:nvSpPr>
      <dsp:spPr>
        <a:xfrm>
          <a:off x="102983" y="1544954"/>
          <a:ext cx="2304185" cy="1234440"/>
        </a:xfrm>
        <a:prstGeom prst="round2DiagRect">
          <a:avLst/>
        </a:prstGeom>
        <a:solidFill>
          <a:srgbClr val="00999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Юго-Западная Башня</a:t>
          </a:r>
          <a:endParaRPr lang="ru-RU" sz="2000" kern="1200" dirty="0"/>
        </a:p>
      </dsp:txBody>
      <dsp:txXfrm>
        <a:off x="163243" y="1605214"/>
        <a:ext cx="2183665" cy="1113920"/>
      </dsp:txXfrm>
    </dsp:sp>
    <dsp:sp modelId="{CB7B9A69-1E84-4F79-B54E-8375A48E46A3}">
      <dsp:nvSpPr>
        <dsp:cNvPr id="0" name=""/>
        <dsp:cNvSpPr/>
      </dsp:nvSpPr>
      <dsp:spPr>
        <a:xfrm>
          <a:off x="647395" y="3298245"/>
          <a:ext cx="2870830" cy="185166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714994-D1DA-48EC-9C3E-107996810CAA}">
      <dsp:nvSpPr>
        <dsp:cNvPr id="0" name=""/>
        <dsp:cNvSpPr/>
      </dsp:nvSpPr>
      <dsp:spPr>
        <a:xfrm>
          <a:off x="102983" y="3088005"/>
          <a:ext cx="2304185" cy="1234440"/>
        </a:xfrm>
        <a:prstGeom prst="round2DiagRect">
          <a:avLst/>
        </a:prstGeom>
        <a:solidFill>
          <a:schemeClr val="accent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Преображенская Башня</a:t>
          </a:r>
          <a:endParaRPr lang="ru-RU" sz="2000" kern="1200" dirty="0"/>
        </a:p>
      </dsp:txBody>
      <dsp:txXfrm>
        <a:off x="163243" y="3148265"/>
        <a:ext cx="2183665" cy="1113920"/>
      </dsp:txXfrm>
    </dsp:sp>
    <dsp:sp modelId="{C9E278A8-15CF-4BF0-97F1-E6B7BC6A14A6}">
      <dsp:nvSpPr>
        <dsp:cNvPr id="0" name=""/>
        <dsp:cNvSpPr/>
      </dsp:nvSpPr>
      <dsp:spPr>
        <a:xfrm rot="16200000">
          <a:off x="2755701" y="2526720"/>
          <a:ext cx="1534050" cy="185166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88B39A-B727-4388-AF44-220BE955D4A7}">
      <dsp:nvSpPr>
        <dsp:cNvPr id="0" name=""/>
        <dsp:cNvSpPr/>
      </dsp:nvSpPr>
      <dsp:spPr>
        <a:xfrm>
          <a:off x="3106746" y="3088005"/>
          <a:ext cx="2057399" cy="1234440"/>
        </a:xfrm>
        <a:prstGeom prst="round2DiagRect">
          <a:avLst/>
        </a:prstGeom>
        <a:solidFill>
          <a:schemeClr val="accent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Воскресенская (Острожная) Башня</a:t>
          </a:r>
          <a:endParaRPr lang="ru-RU" sz="2000" kern="1200" dirty="0"/>
        </a:p>
      </dsp:txBody>
      <dsp:txXfrm>
        <a:off x="3167006" y="3148265"/>
        <a:ext cx="1936879" cy="1113920"/>
      </dsp:txXfrm>
    </dsp:sp>
    <dsp:sp modelId="{E4335AE4-30BD-4458-9771-7C72848F3296}">
      <dsp:nvSpPr>
        <dsp:cNvPr id="0" name=""/>
        <dsp:cNvSpPr/>
      </dsp:nvSpPr>
      <dsp:spPr>
        <a:xfrm rot="16200000">
          <a:off x="2755701" y="983669"/>
          <a:ext cx="1534050" cy="185166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47BD0BC-39BF-478C-BFF4-FBF2EC899B9F}">
      <dsp:nvSpPr>
        <dsp:cNvPr id="0" name=""/>
        <dsp:cNvSpPr/>
      </dsp:nvSpPr>
      <dsp:spPr>
        <a:xfrm>
          <a:off x="3106746" y="1544954"/>
          <a:ext cx="2057399" cy="1234440"/>
        </a:xfrm>
        <a:prstGeom prst="round2DiagRect">
          <a:avLst/>
        </a:prstGeom>
        <a:solidFill>
          <a:srgbClr val="00999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Тайницкая Башня</a:t>
          </a:r>
          <a:endParaRPr lang="ru-RU" sz="2000" kern="1200" dirty="0"/>
        </a:p>
      </dsp:txBody>
      <dsp:txXfrm>
        <a:off x="3167006" y="1605214"/>
        <a:ext cx="1936879" cy="1113920"/>
      </dsp:txXfrm>
    </dsp:sp>
    <dsp:sp modelId="{18B96A9E-BFC2-4F58-B0B1-50667F8A2D89}">
      <dsp:nvSpPr>
        <dsp:cNvPr id="0" name=""/>
        <dsp:cNvSpPr/>
      </dsp:nvSpPr>
      <dsp:spPr>
        <a:xfrm>
          <a:off x="3527226" y="212144"/>
          <a:ext cx="2850184" cy="185166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E68E14-9BBF-4A4E-93B9-19AF8E74AE9A}">
      <dsp:nvSpPr>
        <dsp:cNvPr id="0" name=""/>
        <dsp:cNvSpPr/>
      </dsp:nvSpPr>
      <dsp:spPr>
        <a:xfrm>
          <a:off x="3106746" y="1904"/>
          <a:ext cx="2057399" cy="1234440"/>
        </a:xfrm>
        <a:prstGeom prst="round2DiagRect">
          <a:avLst/>
        </a:prstGeom>
        <a:solidFill>
          <a:schemeClr val="accent2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Западная Безымянная Башня</a:t>
          </a:r>
          <a:endParaRPr lang="ru-RU" sz="2000" kern="1200" dirty="0"/>
        </a:p>
      </dsp:txBody>
      <dsp:txXfrm>
        <a:off x="3167006" y="62164"/>
        <a:ext cx="1936879" cy="1113920"/>
      </dsp:txXfrm>
    </dsp:sp>
    <dsp:sp modelId="{06A8B252-A9C8-4472-9387-B8F3F3321C48}">
      <dsp:nvSpPr>
        <dsp:cNvPr id="0" name=""/>
        <dsp:cNvSpPr/>
      </dsp:nvSpPr>
      <dsp:spPr>
        <a:xfrm rot="5400000">
          <a:off x="5615425" y="983669"/>
          <a:ext cx="1534050" cy="185166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403357-C9AC-4A04-A625-859D6A2FCD74}">
      <dsp:nvSpPr>
        <dsp:cNvPr id="0" name=""/>
        <dsp:cNvSpPr/>
      </dsp:nvSpPr>
      <dsp:spPr>
        <a:xfrm>
          <a:off x="5843088" y="1904"/>
          <a:ext cx="2304164" cy="1234440"/>
        </a:xfrm>
        <a:prstGeom prst="round2DiagRect">
          <a:avLst/>
        </a:prstGeom>
        <a:solidFill>
          <a:schemeClr val="accent2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Дмитриевская Башня</a:t>
          </a:r>
          <a:endParaRPr lang="ru-RU" sz="2000" kern="1200" dirty="0"/>
        </a:p>
      </dsp:txBody>
      <dsp:txXfrm>
        <a:off x="5903348" y="62164"/>
        <a:ext cx="2183644" cy="1113920"/>
      </dsp:txXfrm>
    </dsp:sp>
    <dsp:sp modelId="{C628510F-B618-45A5-9867-AB12953211F3}">
      <dsp:nvSpPr>
        <dsp:cNvPr id="0" name=""/>
        <dsp:cNvSpPr/>
      </dsp:nvSpPr>
      <dsp:spPr>
        <a:xfrm rot="5400000">
          <a:off x="5615425" y="2526720"/>
          <a:ext cx="1534050" cy="185166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5F2C4B-1591-4912-9D26-04C5347AFEB1}">
      <dsp:nvSpPr>
        <dsp:cNvPr id="0" name=""/>
        <dsp:cNvSpPr/>
      </dsp:nvSpPr>
      <dsp:spPr>
        <a:xfrm>
          <a:off x="5843088" y="1544954"/>
          <a:ext cx="2304164" cy="1234440"/>
        </a:xfrm>
        <a:prstGeom prst="round2DiagRect">
          <a:avLst/>
        </a:prstGeom>
        <a:solidFill>
          <a:srgbClr val="00999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Консисторская Башня</a:t>
          </a:r>
          <a:endParaRPr lang="ru-RU" sz="2000" kern="1200" dirty="0"/>
        </a:p>
      </dsp:txBody>
      <dsp:txXfrm>
        <a:off x="5903348" y="1605214"/>
        <a:ext cx="2183644" cy="1113920"/>
      </dsp:txXfrm>
    </dsp:sp>
    <dsp:sp modelId="{30F0BD23-CC67-43F7-8E4D-0BBE7C4812E1}">
      <dsp:nvSpPr>
        <dsp:cNvPr id="0" name=""/>
        <dsp:cNvSpPr/>
      </dsp:nvSpPr>
      <dsp:spPr>
        <a:xfrm>
          <a:off x="5843088" y="3088005"/>
          <a:ext cx="2304164" cy="1234440"/>
        </a:xfrm>
        <a:prstGeom prst="round2DiagRect">
          <a:avLst/>
        </a:prstGeom>
        <a:solidFill>
          <a:schemeClr val="accent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Юго-Восточная Башня</a:t>
          </a:r>
          <a:endParaRPr lang="ru-RU" sz="2000" kern="1200" dirty="0"/>
        </a:p>
      </dsp:txBody>
      <dsp:txXfrm>
        <a:off x="5903348" y="3148265"/>
        <a:ext cx="2183644" cy="11139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42EEE59-96E5-440A-A03D-701D6900864C}" type="datetimeFigureOut">
              <a:rPr lang="ru-RU"/>
              <a:pPr>
                <a:defRPr/>
              </a:pPr>
              <a:t>21.03.2017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9BCA4C3-6A83-4FE6-AA9F-9E5CD84CE9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563952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5363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D1A4C6D-A4A9-414B-A5D8-A0A88E219587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7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640"/>
          </a:xfrm>
          <a:prstGeom prst="rect">
            <a:avLst/>
          </a:prstGeom>
        </p:spPr>
        <p:txBody>
          <a:bodyPr anchor="ctr"/>
          <a:lstStyle/>
          <a:p>
            <a:r>
              <a:rPr lang="ru-RU" smtClean="0"/>
              <a:t>Образец подзаголовка</a:t>
            </a:r>
            <a:endParaRPr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8200"/>
          </a:xfrm>
          <a:prstGeom prst="rect">
            <a:avLst/>
          </a:prstGeom>
        </p:spPr>
        <p:txBody>
          <a:bodyPr anchor="ctr"/>
          <a:lstStyle/>
          <a:p>
            <a:r>
              <a:rPr lang="ru-RU" smtClean="0"/>
              <a:t>Образец подзаголовка</a:t>
            </a: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Заголовок, 2 маленьких объекта и 1 большой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3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4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hap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9625" y="1604963"/>
            <a:ext cx="4984750" cy="397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Shap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9625" y="1604963"/>
            <a:ext cx="4984750" cy="397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45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640"/>
          </a:xfrm>
          <a:prstGeom prst="rect">
            <a:avLst/>
          </a:prstGeom>
        </p:spPr>
        <p:txBody>
          <a:bodyPr anchor="ctr"/>
          <a:lstStyle/>
          <a:p>
            <a:r>
              <a:rPr lang="ru-RU" smtClean="0"/>
              <a:t>Образец подзаголовка</a:t>
            </a: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4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8200"/>
          </a:xfrm>
          <a:prstGeom prst="rect">
            <a:avLst/>
          </a:prstGeom>
        </p:spPr>
        <p:txBody>
          <a:bodyPr anchor="ctr"/>
          <a:lstStyle/>
          <a:p>
            <a:r>
              <a:rPr lang="ru-RU" smtClean="0"/>
              <a:t>Образец подзаголовка</a:t>
            </a: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Заголовок, 2 маленьких объекта и 1 большой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7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6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1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2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hap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9625" y="1604963"/>
            <a:ext cx="4984750" cy="397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Shap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9625" y="1604963"/>
            <a:ext cx="4984750" cy="397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/>
          <a:lstStyle>
            <a:lvl1pPr>
              <a:defRPr sz="4000" b="0" i="0" cap="none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25"/>
          <p:cNvSpPr>
            <a:spLocks noGrp="1"/>
          </p:cNvSpPr>
          <p:nvPr>
            <p:ph type="dt" sz="half" idx="10"/>
          </p:nvPr>
        </p:nvSpPr>
        <p:spPr>
          <a:xfrm>
            <a:off x="6586538" y="612775"/>
            <a:ext cx="957262" cy="457200"/>
          </a:xfrm>
          <a:prstGeom prst="rect">
            <a:avLst/>
          </a:prstGeo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E7234B77-46D6-47FE-B9E0-798F49A441A9}" type="datetimeFigureOut">
              <a:rPr lang="ru-RU"/>
              <a:pPr>
                <a:defRPr/>
              </a:pPr>
              <a:t>21.03.2017</a:t>
            </a:fld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1"/>
          </p:nvPr>
        </p:nvSpPr>
        <p:spPr>
          <a:xfrm>
            <a:off x="8174038" y="1588"/>
            <a:ext cx="762000" cy="366712"/>
          </a:xfrm>
          <a:prstGeom prst="rect">
            <a:avLst/>
          </a:prstGeo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D77E6658-A9FA-4291-B529-D1A46EF1D2F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Нижний колонтитул 27"/>
          <p:cNvSpPr>
            <a:spLocks noGrp="1"/>
          </p:cNvSpPr>
          <p:nvPr>
            <p:ph type="ftr" sz="quarter" idx="12"/>
          </p:nvPr>
        </p:nvSpPr>
        <p:spPr>
          <a:xfrm>
            <a:off x="5257800" y="612775"/>
            <a:ext cx="1325563" cy="457200"/>
          </a:xfrm>
          <a:prstGeom prst="rect">
            <a:avLst/>
          </a:prstGeo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p:transition spd="slow" advClick="0" advTm="5000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8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640"/>
          </a:xfrm>
          <a:prstGeom prst="rect">
            <a:avLst/>
          </a:prstGeom>
        </p:spPr>
        <p:txBody>
          <a:bodyPr anchor="ctr"/>
          <a:lstStyle/>
          <a:p>
            <a:r>
              <a:rPr lang="ru-RU" smtClean="0"/>
              <a:t>Образец подзаголовка</a:t>
            </a:r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8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8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8200"/>
          </a:xfrm>
          <a:prstGeom prst="rect">
            <a:avLst/>
          </a:prstGeom>
        </p:spPr>
        <p:txBody>
          <a:bodyPr anchor="ctr"/>
          <a:lstStyle/>
          <a:p>
            <a:r>
              <a:rPr lang="ru-RU" smtClean="0"/>
              <a:t>Образец подзаголовка</a:t>
            </a:r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Заголовок, 2 маленьких объекта и 1 большой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9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3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4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9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10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10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10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9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0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hap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9625" y="1604963"/>
            <a:ext cx="4984750" cy="397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Shap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9625" y="1604963"/>
            <a:ext cx="4984750" cy="397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1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3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122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64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подзаголовка</a:t>
            </a:r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1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12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82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подзаголовка</a:t>
            </a:r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Заголовок, 2 маленьких объекта и 1 большой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13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2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3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13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7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13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1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14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4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14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9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hap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9625" y="1604963"/>
            <a:ext cx="4984750" cy="397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Shap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9625" y="1604963"/>
            <a:ext cx="4984750" cy="397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0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15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2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image" Target="../media/image1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Earth Glass against white,loop.wmv"/>
          <p:cNvPicPr>
            <a:picLocks noChangeAspect="1" noChangeArrowheads="1"/>
          </p:cNvPicPr>
          <p:nvPr/>
        </p:nvPicPr>
        <p:blipFill>
          <a:blip r:embed="rId14"/>
          <a:srcRect t="4813" b="8020"/>
          <a:stretch>
            <a:fillRect/>
          </a:stretch>
        </p:blipFill>
        <p:spPr bwMode="auto">
          <a:xfrm>
            <a:off x="0" y="5486400"/>
            <a:ext cx="2362200" cy="1371600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</p:spPr>
      </p:pic>
      <p:pic>
        <p:nvPicPr>
          <p:cNvPr id="1027" name="Picture 7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</p:spPr>
      </p:pic>
      <p:pic>
        <p:nvPicPr>
          <p:cNvPr id="1028" name="Earth Glass against white,loop.wmv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0" y="2286000"/>
            <a:ext cx="6858000" cy="4572000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</p:spPr>
      </p:pic>
      <p:pic>
        <p:nvPicPr>
          <p:cNvPr id="1029" name="Picture 7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</p:spPr>
      </p:pic>
      <p:sp>
        <p:nvSpPr>
          <p:cNvPr id="1030" name="PlaceHolder 1"/>
          <p:cNvSpPr>
            <a:spLocks noGrp="1"/>
          </p:cNvSpPr>
          <p:nvPr>
            <p:ph type="title"/>
          </p:nvPr>
        </p:nvSpPr>
        <p:spPr bwMode="auto">
          <a:xfrm>
            <a:off x="228600" y="53975"/>
            <a:ext cx="8686800" cy="105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Для правки текста заголовка щелкните мышью</a:t>
            </a: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604963"/>
            <a:ext cx="8229600" cy="3976687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Для правки структуры щелкните мышью</a:t>
            </a:r>
            <a:endParaRPr/>
          </a:p>
          <a:p>
            <a:pPr lvl="1"/>
            <a:r>
              <a:rPr lang="ru-RU"/>
              <a:t>Второй уровень структуры</a:t>
            </a:r>
            <a:endParaRPr/>
          </a:p>
          <a:p>
            <a:pPr lvl="2"/>
            <a:r>
              <a:rPr lang="ru-RU"/>
              <a:t>Третий уровень структуры</a:t>
            </a:r>
            <a:endParaRPr/>
          </a:p>
          <a:p>
            <a:pPr lvl="3"/>
            <a:r>
              <a:rPr lang="ru-RU"/>
              <a:t>Четвёртый уровень структуры</a:t>
            </a:r>
            <a:endParaRPr/>
          </a:p>
          <a:p>
            <a:pPr lvl="4"/>
            <a:r>
              <a:rPr lang="ru-RU"/>
              <a:t>Пятый уровень структуры</a:t>
            </a:r>
            <a:endParaRPr/>
          </a:p>
          <a:p>
            <a:pPr lvl="5"/>
            <a:r>
              <a:rPr lang="ru-RU"/>
              <a:t>Шестой уровень структуры</a:t>
            </a:r>
            <a:endParaRPr/>
          </a:p>
          <a:p>
            <a:pPr lvl="6"/>
            <a:r>
              <a:rPr lang="ru-RU"/>
              <a:t>Седьмой уровень структуры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  <p:sldLayoutId id="2147483715" r:id="rId12"/>
  </p:sldLayoutIdLst>
  <p:transition spd="slow">
    <p:fade/>
  </p:transition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Arial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Arial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Earth Glass against white,loop.wmv"/>
          <p:cNvPicPr>
            <a:picLocks noChangeAspect="1" noChangeArrowheads="1"/>
          </p:cNvPicPr>
          <p:nvPr/>
        </p:nvPicPr>
        <p:blipFill>
          <a:blip r:embed="rId15"/>
          <a:srcRect t="4813" b="8020"/>
          <a:stretch>
            <a:fillRect/>
          </a:stretch>
        </p:blipFill>
        <p:spPr bwMode="auto">
          <a:xfrm>
            <a:off x="0" y="5486400"/>
            <a:ext cx="2362200" cy="1371600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</p:spPr>
      </p:pic>
      <p:pic>
        <p:nvPicPr>
          <p:cNvPr id="14339" name="Picture 7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</p:spPr>
      </p:pic>
      <p:sp>
        <p:nvSpPr>
          <p:cNvPr id="14340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73050"/>
            <a:ext cx="8229600" cy="1144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Для правки текста заголовка щелкните мышью</a:t>
            </a: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457200" y="1604963"/>
            <a:ext cx="8229600" cy="3976687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Для правки структуры щелкните мышью</a:t>
            </a:r>
            <a:endParaRPr/>
          </a:p>
          <a:p>
            <a:pPr lvl="1"/>
            <a:r>
              <a:rPr lang="ru-RU"/>
              <a:t>Второй уровень структуры</a:t>
            </a:r>
            <a:endParaRPr/>
          </a:p>
          <a:p>
            <a:pPr lvl="2"/>
            <a:r>
              <a:rPr lang="ru-RU"/>
              <a:t>Третий уровень структуры</a:t>
            </a:r>
            <a:endParaRPr/>
          </a:p>
          <a:p>
            <a:pPr lvl="3"/>
            <a:r>
              <a:rPr lang="ru-RU"/>
              <a:t>Четвёртый уровень структуры</a:t>
            </a:r>
            <a:endParaRPr/>
          </a:p>
          <a:p>
            <a:pPr lvl="4"/>
            <a:r>
              <a:rPr lang="ru-RU"/>
              <a:t>Пятый уровень структуры</a:t>
            </a:r>
            <a:endParaRPr/>
          </a:p>
          <a:p>
            <a:pPr lvl="5"/>
            <a:r>
              <a:rPr lang="ru-RU"/>
              <a:t>Шестой уровень структуры</a:t>
            </a:r>
            <a:endParaRPr/>
          </a:p>
          <a:p>
            <a:pPr lvl="6"/>
            <a:r>
              <a:rPr lang="ru-RU"/>
              <a:t>Седьмой уровень структуры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  <p:sldLayoutId id="2147483728" r:id="rId12"/>
    <p:sldLayoutId id="2147483755" r:id="rId13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Arial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Arial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Earth Glass against white,loop.wmv"/>
          <p:cNvPicPr>
            <a:picLocks noChangeAspect="1" noChangeArrowheads="1"/>
          </p:cNvPicPr>
          <p:nvPr/>
        </p:nvPicPr>
        <p:blipFill>
          <a:blip r:embed="rId14"/>
          <a:srcRect t="4813" b="8020"/>
          <a:stretch>
            <a:fillRect/>
          </a:stretch>
        </p:blipFill>
        <p:spPr bwMode="auto">
          <a:xfrm>
            <a:off x="0" y="5486400"/>
            <a:ext cx="2362200" cy="1371600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</p:spPr>
      </p:pic>
      <p:pic>
        <p:nvPicPr>
          <p:cNvPr id="27651" name="Picture 7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</p:spPr>
      </p:pic>
      <p:sp>
        <p:nvSpPr>
          <p:cNvPr id="27652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73050"/>
            <a:ext cx="8229600" cy="1144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Для правки текста заголовка щелкните мышью</a:t>
            </a:r>
          </a:p>
        </p:txBody>
      </p:sp>
      <p:sp>
        <p:nvSpPr>
          <p:cNvPr id="81" name="PlaceHolder 2"/>
          <p:cNvSpPr>
            <a:spLocks noGrp="1"/>
          </p:cNvSpPr>
          <p:nvPr>
            <p:ph type="body"/>
          </p:nvPr>
        </p:nvSpPr>
        <p:spPr>
          <a:xfrm>
            <a:off x="457200" y="1604963"/>
            <a:ext cx="8229600" cy="3976687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Для правки структуры щелкните мышью</a:t>
            </a:r>
            <a:endParaRPr/>
          </a:p>
          <a:p>
            <a:pPr lvl="1"/>
            <a:r>
              <a:rPr lang="ru-RU"/>
              <a:t>Второй уровень структуры</a:t>
            </a:r>
            <a:endParaRPr/>
          </a:p>
          <a:p>
            <a:pPr lvl="2"/>
            <a:r>
              <a:rPr lang="ru-RU"/>
              <a:t>Третий уровень структуры</a:t>
            </a:r>
            <a:endParaRPr/>
          </a:p>
          <a:p>
            <a:pPr lvl="3"/>
            <a:r>
              <a:rPr lang="ru-RU"/>
              <a:t>Четвёртый уровень структуры</a:t>
            </a:r>
            <a:endParaRPr/>
          </a:p>
          <a:p>
            <a:pPr lvl="4"/>
            <a:r>
              <a:rPr lang="ru-RU"/>
              <a:t>Пятый уровень структуры</a:t>
            </a:r>
            <a:endParaRPr/>
          </a:p>
          <a:p>
            <a:pPr lvl="5"/>
            <a:r>
              <a:rPr lang="ru-RU"/>
              <a:t>Шестой уровень структуры</a:t>
            </a:r>
            <a:endParaRPr/>
          </a:p>
          <a:p>
            <a:pPr lvl="6"/>
            <a:r>
              <a:rPr lang="ru-RU"/>
              <a:t>Седьмой уровень структуры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  <p:sldLayoutId id="2147483741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Arial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Arial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/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Earth Glass against white,loop.wmv"/>
          <p:cNvPicPr>
            <a:picLocks noChangeAspect="1" noChangeArrowheads="1"/>
          </p:cNvPicPr>
          <p:nvPr/>
        </p:nvPicPr>
        <p:blipFill>
          <a:blip r:embed="rId14"/>
          <a:srcRect t="4813" b="8020"/>
          <a:stretch>
            <a:fillRect/>
          </a:stretch>
        </p:blipFill>
        <p:spPr bwMode="auto">
          <a:xfrm>
            <a:off x="0" y="5486400"/>
            <a:ext cx="2362200" cy="1371600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</p:spPr>
      </p:pic>
      <p:pic>
        <p:nvPicPr>
          <p:cNvPr id="40963" name="Picture 7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</p:spPr>
      </p:pic>
      <p:sp>
        <p:nvSpPr>
          <p:cNvPr id="40964" name="PlaceHolder 1"/>
          <p:cNvSpPr>
            <a:spLocks noGrp="1"/>
          </p:cNvSpPr>
          <p:nvPr>
            <p:ph type="title"/>
          </p:nvPr>
        </p:nvSpPr>
        <p:spPr bwMode="auto">
          <a:xfrm>
            <a:off x="228600" y="53975"/>
            <a:ext cx="8686800" cy="105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Для правки текста заголовка щелкните мышью</a:t>
            </a:r>
          </a:p>
        </p:txBody>
      </p:sp>
      <p:sp>
        <p:nvSpPr>
          <p:cNvPr id="119" name="PlaceHolder 2"/>
          <p:cNvSpPr>
            <a:spLocks noGrp="1"/>
          </p:cNvSpPr>
          <p:nvPr>
            <p:ph type="body"/>
          </p:nvPr>
        </p:nvSpPr>
        <p:spPr>
          <a:xfrm>
            <a:off x="1295400" y="1676400"/>
            <a:ext cx="3717925" cy="457200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ru-RU"/>
              <a:t>Для правки структуры щелкните мышью</a:t>
            </a:r>
            <a:endParaRPr/>
          </a:p>
          <a:p>
            <a:pPr lvl="1"/>
            <a:r>
              <a:rPr lang="ru-RU"/>
              <a:t>Второй уровень структуры</a:t>
            </a:r>
            <a:endParaRPr/>
          </a:p>
          <a:p>
            <a:pPr lvl="2"/>
            <a:r>
              <a:rPr lang="ru-RU"/>
              <a:t>Третий уровень структуры</a:t>
            </a:r>
            <a:endParaRPr/>
          </a:p>
          <a:p>
            <a:pPr lvl="3"/>
            <a:r>
              <a:rPr lang="ru-RU"/>
              <a:t>Четвёртый уровень структуры</a:t>
            </a:r>
            <a:endParaRPr/>
          </a:p>
          <a:p>
            <a:pPr lvl="4"/>
            <a:r>
              <a:rPr lang="ru-RU"/>
              <a:t>Пятый уровень структуры</a:t>
            </a:r>
            <a:endParaRPr/>
          </a:p>
          <a:p>
            <a:pPr lvl="5"/>
            <a:r>
              <a:rPr lang="ru-RU"/>
              <a:t>Шестой уровень структуры</a:t>
            </a:r>
            <a:endParaRPr/>
          </a:p>
          <a:p>
            <a:pPr lvl="6"/>
            <a:r>
              <a:rPr lang="ru-RU"/>
              <a:t>Седьмой уровень структуры</a:t>
            </a:r>
            <a:endParaRPr/>
          </a:p>
        </p:txBody>
      </p:sp>
      <p:sp>
        <p:nvSpPr>
          <p:cNvPr id="120" name="PlaceHolder 3"/>
          <p:cNvSpPr>
            <a:spLocks noGrp="1"/>
          </p:cNvSpPr>
          <p:nvPr>
            <p:ph type="body"/>
          </p:nvPr>
        </p:nvSpPr>
        <p:spPr>
          <a:xfrm>
            <a:off x="5199063" y="1676400"/>
            <a:ext cx="3717925" cy="457200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ru-RU"/>
              <a:t>Для правки структуры щелкните мышью</a:t>
            </a:r>
            <a:endParaRPr/>
          </a:p>
          <a:p>
            <a:pPr lvl="1"/>
            <a:r>
              <a:rPr lang="ru-RU"/>
              <a:t>Второй уровень структуры</a:t>
            </a:r>
            <a:endParaRPr/>
          </a:p>
          <a:p>
            <a:pPr lvl="2"/>
            <a:r>
              <a:rPr lang="ru-RU"/>
              <a:t>Третий уровень структуры</a:t>
            </a:r>
            <a:endParaRPr/>
          </a:p>
          <a:p>
            <a:pPr lvl="3"/>
            <a:r>
              <a:rPr lang="ru-RU"/>
              <a:t>Четвёртый уровень структуры</a:t>
            </a:r>
            <a:endParaRPr/>
          </a:p>
          <a:p>
            <a:pPr lvl="4"/>
            <a:r>
              <a:rPr lang="ru-RU"/>
              <a:t>Пятый уровень структуры</a:t>
            </a:r>
            <a:endParaRPr/>
          </a:p>
          <a:p>
            <a:pPr lvl="5"/>
            <a:r>
              <a:rPr lang="ru-RU"/>
              <a:t>Шестой уровень структуры</a:t>
            </a:r>
            <a:endParaRPr/>
          </a:p>
          <a:p>
            <a:pPr lvl="6"/>
            <a:r>
              <a:rPr lang="ru-RU"/>
              <a:t>Седьмой уровень структуры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  <p:sldLayoutId id="2147483754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Arial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Arial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4139952" y="3356992"/>
            <a:ext cx="4999608" cy="1885950"/>
          </a:xfrm>
        </p:spPr>
        <p:txBody>
          <a:bodyPr/>
          <a:lstStyle/>
          <a:p>
            <a:pPr marL="63500" indent="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sz="2800" b="1" dirty="0" smtClean="0">
              <a:solidFill>
                <a:srgbClr val="00B0F0"/>
              </a:solidFill>
              <a:latin typeface="+mn-lt"/>
            </a:endParaRPr>
          </a:p>
          <a:p>
            <a:pPr marL="63500" indent="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800" dirty="0" smtClean="0">
                <a:solidFill>
                  <a:srgbClr val="00B0F0"/>
                </a:solidFill>
                <a:latin typeface="+mn-lt"/>
              </a:rPr>
              <a:t>Всемирное наследие ЮНЕСКО: </a:t>
            </a:r>
          </a:p>
          <a:p>
            <a:pPr marL="63500" indent="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800" dirty="0" smtClean="0">
                <a:solidFill>
                  <a:srgbClr val="00B0F0"/>
                </a:solidFill>
                <a:latin typeface="+mn-lt"/>
              </a:rPr>
              <a:t>историко-архитектурный комплекс Казанского Кремля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483768" y="548680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00392" y="186453"/>
            <a:ext cx="791343" cy="826595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4716016" y="5921840"/>
            <a:ext cx="38884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Выполнили: Быкова И. Н. учитель немецкого языка;</a:t>
            </a:r>
          </a:p>
          <a:p>
            <a:r>
              <a:rPr lang="ru-RU" sz="12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Филатова Ф. В. </a:t>
            </a:r>
            <a:r>
              <a:rPr lang="ru-RU" sz="1200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у</a:t>
            </a:r>
            <a:r>
              <a:rPr lang="ru-RU" sz="12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читель географии</a:t>
            </a:r>
            <a:endParaRPr lang="ru-RU" sz="1200" b="1" i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+mn-lt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594" y="2547992"/>
            <a:ext cx="3868213" cy="4225280"/>
          </a:xfrm>
          <a:prstGeom prst="rect">
            <a:avLst/>
          </a:prstGeom>
          <a:ln w="76200">
            <a:solidFill>
              <a:srgbClr val="009999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7" name="TextBox 6"/>
          <p:cNvSpPr txBox="1"/>
          <p:nvPr/>
        </p:nvSpPr>
        <p:spPr>
          <a:xfrm>
            <a:off x="1043608" y="284854"/>
            <a:ext cx="662473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Муниципальное  автономное общеобразовательное </a:t>
            </a:r>
            <a:r>
              <a:rPr lang="ru-RU" sz="1400" dirty="0"/>
              <a:t>у</a:t>
            </a:r>
            <a:r>
              <a:rPr lang="ru-RU" sz="1400" dirty="0" smtClean="0"/>
              <a:t>чреждение</a:t>
            </a:r>
          </a:p>
          <a:p>
            <a:pPr algn="ctr"/>
            <a:r>
              <a:rPr lang="en-US" sz="1400" dirty="0" smtClean="0"/>
              <a:t>“</a:t>
            </a:r>
            <a:r>
              <a:rPr lang="ru-RU" sz="1400" dirty="0" smtClean="0"/>
              <a:t>Средняя общеобразовательная школа № 55</a:t>
            </a:r>
            <a:r>
              <a:rPr lang="en-US" sz="1400" dirty="0" smtClean="0"/>
              <a:t>”</a:t>
            </a:r>
            <a:r>
              <a:rPr lang="ru-RU" sz="1400" dirty="0" smtClean="0"/>
              <a:t> г. Перми </a:t>
            </a:r>
          </a:p>
          <a:p>
            <a:pPr algn="ctr"/>
            <a:r>
              <a:rPr lang="ru-RU" sz="1400" dirty="0" smtClean="0"/>
              <a:t>Пермский край, Российская Федерация</a:t>
            </a:r>
            <a:endParaRPr lang="ru-RU" sz="1400" dirty="0"/>
          </a:p>
        </p:txBody>
      </p:sp>
    </p:spTree>
  </p:cSld>
  <p:clrMapOvr>
    <a:masterClrMapping/>
  </p:clrMapOvr>
  <p:transition spd="slow" advClick="0" advTm="7556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ъект 2"/>
          <p:cNvSpPr>
            <a:spLocks noGrp="1"/>
          </p:cNvSpPr>
          <p:nvPr>
            <p:ph type="body"/>
          </p:nvPr>
        </p:nvSpPr>
        <p:spPr>
          <a:xfrm>
            <a:off x="653615" y="3645024"/>
            <a:ext cx="8229240" cy="3977280"/>
          </a:xfrm>
        </p:spPr>
        <p:txBody>
          <a:bodyPr/>
          <a:lstStyle/>
          <a:p>
            <a:pPr eaLnBrk="1" hangingPunct="1"/>
            <a:r>
              <a:rPr lang="ru-RU" sz="2000" i="1" dirty="0" smtClean="0">
                <a:solidFill>
                  <a:srgbClr val="00B0F0"/>
                </a:solidFill>
                <a:latin typeface="+mn-lt"/>
              </a:rPr>
              <a:t>Познакомиться с объектами культурного наследия России , входящими в ЮНЕСКО;</a:t>
            </a:r>
          </a:p>
          <a:p>
            <a:pPr eaLnBrk="1" hangingPunct="1"/>
            <a:r>
              <a:rPr lang="ru-RU" sz="2000" i="1" dirty="0" smtClean="0">
                <a:solidFill>
                  <a:srgbClr val="00B0F0"/>
                </a:solidFill>
                <a:latin typeface="+mn-lt"/>
              </a:rPr>
              <a:t>Показать все величие и красу культурного наследия на примере Казанского Кремля.</a:t>
            </a:r>
          </a:p>
          <a:p>
            <a:pPr eaLnBrk="1" hangingPunct="1">
              <a:buFont typeface="Georgia" pitchFamily="18" charset="0"/>
              <a:buNone/>
            </a:pPr>
            <a:endParaRPr lang="ru-RU" sz="3600" i="1" dirty="0" smtClean="0">
              <a:solidFill>
                <a:srgbClr val="009999"/>
              </a:solidFill>
              <a:latin typeface="Arno Pro Smbd SmText"/>
            </a:endParaRPr>
          </a:p>
        </p:txBody>
      </p:sp>
      <p:sp>
        <p:nvSpPr>
          <p:cNvPr id="27649" name="Заголовок 1"/>
          <p:cNvSpPr>
            <a:spLocks noGrp="1"/>
          </p:cNvSpPr>
          <p:nvPr>
            <p:ph type="title"/>
          </p:nvPr>
        </p:nvSpPr>
        <p:spPr>
          <a:xfrm>
            <a:off x="539552" y="1700808"/>
            <a:ext cx="8229240" cy="1250280"/>
          </a:xfrm>
        </p:spPr>
        <p:txBody>
          <a:bodyPr/>
          <a:lstStyle/>
          <a:p>
            <a:pPr eaLnBrk="1" hangingPunct="1"/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</a:rPr>
              <a:t>Цель презентации:</a:t>
            </a:r>
          </a:p>
        </p:txBody>
      </p:sp>
      <p:pic>
        <p:nvPicPr>
          <p:cNvPr id="5" name="Рисунок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00392" y="186453"/>
            <a:ext cx="791343" cy="826595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16103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55576" y="1916832"/>
            <a:ext cx="686231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  <a:cs typeface="+mn-cs"/>
              </a:rPr>
              <a:t>Всемирное культурное наследие</a:t>
            </a:r>
          </a:p>
        </p:txBody>
      </p:sp>
      <p:sp>
        <p:nvSpPr>
          <p:cNvPr id="28673" name="Объект 2"/>
          <p:cNvSpPr>
            <a:spLocks noGrp="1"/>
          </p:cNvSpPr>
          <p:nvPr>
            <p:ph type="body"/>
          </p:nvPr>
        </p:nvSpPr>
        <p:spPr>
          <a:xfrm>
            <a:off x="323528" y="3429000"/>
            <a:ext cx="8353425" cy="4324350"/>
          </a:xfrm>
        </p:spPr>
        <p:txBody>
          <a:bodyPr/>
          <a:lstStyle/>
          <a:p>
            <a:pPr marL="0" indent="0" eaLnBrk="1" hangingPunct="1">
              <a:buFont typeface="Georgia" pitchFamily="18" charset="0"/>
              <a:buNone/>
            </a:pPr>
            <a:r>
              <a:rPr lang="ru-RU" sz="2000" b="1" dirty="0" smtClean="0">
                <a:solidFill>
                  <a:srgbClr val="00B0F0"/>
                </a:solidFill>
                <a:latin typeface="+mn-lt"/>
              </a:rPr>
              <a:t>В 1972г  в Париже  была принята конвенция ЮНЕСКО «О сохранении всемирного  культурного наследия». </a:t>
            </a:r>
          </a:p>
          <a:p>
            <a:pPr marL="0" indent="0" eaLnBrk="1" hangingPunct="1">
              <a:buFont typeface="Georgia" pitchFamily="18" charset="0"/>
              <a:buNone/>
            </a:pPr>
            <a:r>
              <a:rPr lang="ru-RU" sz="2000" b="1" dirty="0" smtClean="0">
                <a:solidFill>
                  <a:srgbClr val="00B0F0"/>
                </a:solidFill>
                <a:latin typeface="+mn-lt"/>
              </a:rPr>
              <a:t>Россия стала участницей конвенции в конце 80-х годов и с этого времени внесла в список</a:t>
            </a:r>
          </a:p>
          <a:p>
            <a:pPr marL="0" indent="0" eaLnBrk="1" hangingPunct="1">
              <a:buFont typeface="Georgia" pitchFamily="18" charset="0"/>
              <a:buNone/>
            </a:pPr>
            <a:r>
              <a:rPr lang="ru-RU" sz="2000" b="1" dirty="0" smtClean="0">
                <a:solidFill>
                  <a:srgbClr val="00B0F0"/>
                </a:solidFill>
                <a:latin typeface="+mn-lt"/>
              </a:rPr>
              <a:t>Всемирного наследия 14 памятников культуры.</a:t>
            </a:r>
          </a:p>
        </p:txBody>
      </p:sp>
      <p:pic>
        <p:nvPicPr>
          <p:cNvPr id="6" name="Рисунок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00392" y="186453"/>
            <a:ext cx="791343" cy="826595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15824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type="body"/>
          </p:nvPr>
        </p:nvSpPr>
        <p:spPr>
          <a:xfrm>
            <a:off x="467544" y="1844824"/>
            <a:ext cx="8229240" cy="3977280"/>
          </a:xfrm>
        </p:spPr>
        <p:txBody>
          <a:bodyPr>
            <a:normAutofit fontScale="62500" lnSpcReduction="20000"/>
          </a:bodyPr>
          <a:lstStyle/>
          <a:p>
            <a:pPr marL="109728" indent="0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ru-RU" b="1" dirty="0">
                <a:solidFill>
                  <a:srgbClr val="00B0F0"/>
                </a:solidFill>
                <a:latin typeface="+mn-lt"/>
              </a:rPr>
              <a:t>В настоящей Конвенции под “культурным наследием” понимаются: памятники: произведения архитектуры, монументальной скульптуры и живописи, элементы или структуры археологического характера, надписи, пещерные жилища и группы элементов, которые имеют выдающуюся универсальную ценность с точки зрения истории, искусства или науки; ансамбли: группы изолированных или объединенных строений, архитектура, единство или связь с пейзажем которых представляют выдающуюся универсальную ценность с точки зрения истории, искусства или науки; достопримечательные места: дело рук человека или совместные творения человека и природы, а также зоны, включая археологические достопримечательные места, представляющие выдающуюся универсальную ценность с точки зрения истории, эстетики, этнологии или антропологии.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373088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</a:rPr>
              <a:t>Культурное наследие</a:t>
            </a:r>
            <a:endParaRPr lang="ru-RU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j-lt"/>
            </a:endParaRPr>
          </a:p>
        </p:txBody>
      </p:sp>
      <p:pic>
        <p:nvPicPr>
          <p:cNvPr id="5" name="Рисунок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00392" y="186453"/>
            <a:ext cx="791343" cy="826595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31732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type="body"/>
          </p:nvPr>
        </p:nvSpPr>
        <p:spPr>
          <a:xfrm>
            <a:off x="457200" y="1196975"/>
            <a:ext cx="3467100" cy="5376863"/>
          </a:xfrm>
        </p:spPr>
        <p:txBody>
          <a:bodyPr>
            <a:noAutofit/>
          </a:bodyPr>
          <a:lstStyle/>
          <a:p>
            <a:pPr marL="109728" indent="0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endParaRPr lang="ru-RU" sz="2800" dirty="0" smtClean="0">
              <a:solidFill>
                <a:srgbClr val="00B0F0"/>
              </a:solidFill>
              <a:latin typeface="+mn-lt"/>
            </a:endParaRPr>
          </a:p>
          <a:p>
            <a:pPr marL="109728" indent="0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ru-RU" sz="2000" dirty="0" smtClean="0">
                <a:solidFill>
                  <a:srgbClr val="00B0F0"/>
                </a:solidFill>
                <a:latin typeface="+mn-lt"/>
              </a:rPr>
              <a:t>Одним из объектов Культурного наследия России является Казанский Кремль.</a:t>
            </a:r>
          </a:p>
          <a:p>
            <a:pPr marL="109728" indent="0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ru-RU" sz="2000" dirty="0" smtClean="0">
                <a:solidFill>
                  <a:srgbClr val="00B0F0"/>
                </a:solidFill>
                <a:latin typeface="+mn-lt"/>
              </a:rPr>
              <a:t>Казанский Кремль вошел в Список Всемирного Культурного наследия ЮНЕСКО 30 ноября 2000 года.</a:t>
            </a:r>
            <a:endParaRPr lang="ru-RU" sz="2000" dirty="0">
              <a:solidFill>
                <a:srgbClr val="00B0F0"/>
              </a:solidFill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56964"/>
            <a:ext cx="8568951" cy="1512168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Казанский Кремль</a:t>
            </a:r>
            <a:r>
              <a:rPr lang="ru-RU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sz="54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139952" y="1340768"/>
            <a:ext cx="4680519" cy="5112568"/>
          </a:xfrm>
          <a:prstGeom prst="rect">
            <a:avLst/>
          </a:prstGeom>
          <a:ln w="76200">
            <a:solidFill>
              <a:srgbClr val="009999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6" name="Рисунок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00392" y="186453"/>
            <a:ext cx="791343" cy="826595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11509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4886325" y="2781300"/>
            <a:ext cx="4257675" cy="3736975"/>
          </a:xfrm>
          <a:ln w="76200">
            <a:solidFill>
              <a:srgbClr val="009999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5" name="Прямоугольник 4"/>
          <p:cNvSpPr/>
          <p:nvPr/>
        </p:nvSpPr>
        <p:spPr>
          <a:xfrm>
            <a:off x="755576" y="755412"/>
            <a:ext cx="936104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marL="109728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  <a:cs typeface="+mn-cs"/>
              </a:rPr>
              <a:t>            </a:t>
            </a:r>
            <a:endParaRPr lang="ru-RU" sz="20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1518" y="1772816"/>
            <a:ext cx="8393339" cy="35394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10972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solidFill>
                  <a:srgbClr val="00B0F0"/>
                </a:solidFill>
                <a:latin typeface="+mn-lt"/>
                <a:cs typeface="+mn-cs"/>
              </a:rPr>
              <a:t>находится </a:t>
            </a:r>
            <a:r>
              <a:rPr lang="ru-RU" sz="1600" dirty="0">
                <a:solidFill>
                  <a:srgbClr val="00B0F0"/>
                </a:solidFill>
                <a:latin typeface="+mn-lt"/>
                <a:cs typeface="+mn-cs"/>
              </a:rPr>
              <a:t>в городе Казань столице Республики Татарстан. Город Казань был основан в начале X века и вместе с ним Кремль. В начале своего существования именовался </a:t>
            </a:r>
            <a:r>
              <a:rPr lang="ru-RU" sz="1600" i="1" dirty="0">
                <a:solidFill>
                  <a:srgbClr val="00B0F0"/>
                </a:solidFill>
                <a:latin typeface="+mn-lt"/>
                <a:cs typeface="+mn-cs"/>
              </a:rPr>
              <a:t>Керман</a:t>
            </a:r>
            <a:r>
              <a:rPr lang="ru-RU" sz="1600" dirty="0">
                <a:solidFill>
                  <a:srgbClr val="00B0F0"/>
                </a:solidFill>
                <a:latin typeface="+mn-lt"/>
                <a:cs typeface="+mn-cs"/>
              </a:rPr>
              <a:t>. Со 2-й половины XII века до 1-й половины XV века </a:t>
            </a:r>
          </a:p>
          <a:p>
            <a:pPr marL="109728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rgbClr val="00B0F0"/>
                </a:solidFill>
                <a:latin typeface="+mn-lt"/>
                <a:cs typeface="+mn-cs"/>
              </a:rPr>
              <a:t>Кремль превращается в центр </a:t>
            </a:r>
          </a:p>
          <a:p>
            <a:pPr marL="109728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rgbClr val="00B0F0"/>
                </a:solidFill>
                <a:latin typeface="+mn-lt"/>
                <a:cs typeface="+mn-cs"/>
              </a:rPr>
              <a:t>Казанского княжества в </a:t>
            </a:r>
          </a:p>
          <a:p>
            <a:pPr marL="109728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rgbClr val="00B0F0"/>
                </a:solidFill>
                <a:latin typeface="+mn-lt"/>
                <a:cs typeface="+mn-cs"/>
              </a:rPr>
              <a:t>составе Золотой Орды. Во время</a:t>
            </a:r>
          </a:p>
          <a:p>
            <a:pPr marL="109728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rgbClr val="00B0F0"/>
                </a:solidFill>
                <a:latin typeface="+mn-lt"/>
                <a:cs typeface="+mn-cs"/>
              </a:rPr>
              <a:t> взятия Казани Иваном Грозным</a:t>
            </a:r>
          </a:p>
          <a:p>
            <a:pPr marL="109728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rgbClr val="00B0F0"/>
                </a:solidFill>
                <a:latin typeface="+mn-lt"/>
                <a:cs typeface="+mn-cs"/>
              </a:rPr>
              <a:t> в 1552 году все стены кремля </a:t>
            </a:r>
          </a:p>
          <a:p>
            <a:pPr marL="109728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rgbClr val="00B0F0"/>
                </a:solidFill>
                <a:latin typeface="+mn-lt"/>
                <a:cs typeface="+mn-cs"/>
              </a:rPr>
              <a:t>были полностью разрушены. </a:t>
            </a:r>
          </a:p>
          <a:p>
            <a:pPr marL="109728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rgbClr val="00B0F0"/>
                </a:solidFill>
                <a:latin typeface="+mn-lt"/>
                <a:cs typeface="+mn-cs"/>
              </a:rPr>
              <a:t>Новые стены были отстроены </a:t>
            </a:r>
          </a:p>
          <a:p>
            <a:pPr marL="109728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rgbClr val="00B0F0"/>
                </a:solidFill>
                <a:latin typeface="+mn-lt"/>
                <a:cs typeface="+mn-cs"/>
              </a:rPr>
              <a:t>на прежнем месте, но уже из </a:t>
            </a:r>
          </a:p>
          <a:p>
            <a:pPr marL="109728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rgbClr val="00B0F0"/>
                </a:solidFill>
                <a:latin typeface="+mn-lt"/>
                <a:cs typeface="+mn-cs"/>
              </a:rPr>
              <a:t>камня. На территории были </a:t>
            </a:r>
          </a:p>
          <a:p>
            <a:pPr marL="109728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rgbClr val="00B0F0"/>
                </a:solidFill>
                <a:latin typeface="+mn-lt"/>
                <a:cs typeface="+mn-cs"/>
              </a:rPr>
              <a:t>разрушены три мечети и </a:t>
            </a:r>
          </a:p>
          <a:p>
            <a:pPr marL="109728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rgbClr val="00B0F0"/>
                </a:solidFill>
                <a:latin typeface="+mn-lt"/>
                <a:cs typeface="+mn-cs"/>
              </a:rPr>
              <a:t>построены православные церкви.</a:t>
            </a:r>
          </a:p>
        </p:txBody>
      </p:sp>
      <p:pic>
        <p:nvPicPr>
          <p:cNvPr id="7" name="Рисунок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00392" y="186453"/>
            <a:ext cx="791343" cy="826595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971600" y="267296"/>
            <a:ext cx="59766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</a:rPr>
              <a:t>Казанский Кремль </a:t>
            </a:r>
          </a:p>
        </p:txBody>
      </p:sp>
    </p:spTree>
  </p:cSld>
  <p:clrMapOvr>
    <a:masterClrMapping/>
  </p:clrMapOvr>
  <p:transition spd="slow" advClick="0" advTm="16693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4391510" y="2967335"/>
            <a:ext cx="360996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  <a:cs typeface="+mn-cs"/>
              </a:rPr>
              <a:t> </a:t>
            </a:r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119478" y="1412776"/>
            <a:ext cx="8759825" cy="1079798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600" dirty="0">
                <a:solidFill>
                  <a:srgbClr val="00B0F0"/>
                </a:solidFill>
                <a:latin typeface="+mj-lt"/>
              </a:rPr>
              <a:t>с</a:t>
            </a:r>
            <a:r>
              <a:rPr lang="ru-RU" sz="3600" dirty="0" smtClean="0">
                <a:solidFill>
                  <a:srgbClr val="00B0F0"/>
                </a:solidFill>
                <a:latin typeface="+mj-lt"/>
              </a:rPr>
              <a:t>имвол единства двух религий</a:t>
            </a:r>
            <a:endParaRPr lang="ru-RU" sz="3600" dirty="0">
              <a:solidFill>
                <a:srgbClr val="00B0F0"/>
              </a:solidFill>
              <a:latin typeface="+mj-lt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51520" y="305162"/>
            <a:ext cx="7632848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  <a:cs typeface="+mn-cs"/>
              </a:rPr>
              <a:t>Казанский Кремль –  </a:t>
            </a: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4294967295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0" y="2420938"/>
            <a:ext cx="3844925" cy="4276725"/>
          </a:xfrm>
          <a:ln w="76200" cap="sq" cmpd="thickThin">
            <a:solidFill>
              <a:srgbClr val="009999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innerShdw blurRad="76200">
              <a:srgbClr val="000000"/>
            </a:innerShdw>
          </a:effectLst>
        </p:spPr>
      </p:pic>
      <p:pic>
        <p:nvPicPr>
          <p:cNvPr id="12" name="Объект 11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5294313" y="2420938"/>
            <a:ext cx="3849687" cy="4279900"/>
          </a:xfrm>
          <a:ln w="76200" cap="sq" cmpd="thickThin">
            <a:solidFill>
              <a:srgbClr val="009999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innerShdw blurRad="76200">
              <a:srgbClr val="000000"/>
            </a:innerShdw>
          </a:effectLst>
        </p:spPr>
      </p:pic>
      <p:pic>
        <p:nvPicPr>
          <p:cNvPr id="9" name="Рисунок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100392" y="186453"/>
            <a:ext cx="791343" cy="826595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8608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50909" y="1016665"/>
            <a:ext cx="8382000" cy="1069975"/>
          </a:xfrm>
        </p:spPr>
        <p:txBody>
          <a:bodyPr>
            <a:normAutofit/>
          </a:bodyPr>
          <a:lstStyle/>
          <a:p>
            <a:pPr algn="just" eaLnBrk="1" fontAlgn="auto" hangingPunct="1">
              <a:spcAft>
                <a:spcPts val="0"/>
              </a:spcAft>
              <a:defRPr/>
            </a:pP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             </a:t>
            </a:r>
            <a:endParaRPr lang="ru-RU" sz="2200" b="1" i="1" dirty="0">
              <a:solidFill>
                <a:srgbClr val="00B0F0"/>
              </a:solidFill>
              <a:latin typeface="+mn-lt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179388" y="2276475"/>
            <a:ext cx="4041775" cy="4572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ru-RU" sz="2000" dirty="0" smtClean="0">
                <a:solidFill>
                  <a:srgbClr val="00B0F0"/>
                </a:solidFill>
                <a:latin typeface="+mn-lt"/>
              </a:rPr>
              <a:t>Русская культура</a:t>
            </a:r>
            <a:endParaRPr lang="ru-RU" sz="2000" dirty="0">
              <a:solidFill>
                <a:srgbClr val="00B0F0"/>
              </a:solidFill>
              <a:latin typeface="+mn-lt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half" idx="3"/>
          </p:nvPr>
        </p:nvSpPr>
        <p:spPr>
          <a:xfrm>
            <a:off x="4716463" y="2276475"/>
            <a:ext cx="4041775" cy="4572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ru-RU" sz="2000" dirty="0" smtClean="0">
                <a:solidFill>
                  <a:srgbClr val="00B0F0"/>
                </a:solidFill>
                <a:latin typeface="+mn-lt"/>
              </a:rPr>
              <a:t>Татарская культура</a:t>
            </a:r>
            <a:endParaRPr lang="ru-RU" sz="2000" dirty="0">
              <a:solidFill>
                <a:srgbClr val="00B0F0"/>
              </a:solidFill>
              <a:latin typeface="+mn-lt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quarter" idx="2"/>
          </p:nvPr>
        </p:nvSpPr>
        <p:spPr>
          <a:xfrm>
            <a:off x="395288" y="3357563"/>
            <a:ext cx="4041775" cy="3886200"/>
          </a:xfrm>
        </p:spPr>
        <p:txBody>
          <a:bodyPr>
            <a:normAutofit/>
          </a:bodyPr>
          <a:lstStyle/>
          <a:p>
            <a:pPr marL="365760" indent="-256032" eaLnBrk="1" fontAlgn="auto" hangingPunct="1">
              <a:lnSpc>
                <a:spcPct val="150000"/>
              </a:lnSpc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 smtClean="0">
                <a:solidFill>
                  <a:srgbClr val="00B0F0"/>
                </a:solidFill>
                <a:latin typeface="+mn-lt"/>
              </a:rPr>
              <a:t>Петропавловский Собор</a:t>
            </a:r>
          </a:p>
          <a:p>
            <a:pPr marL="365760" indent="-256032" eaLnBrk="1" fontAlgn="auto" hangingPunct="1">
              <a:lnSpc>
                <a:spcPct val="150000"/>
              </a:lnSpc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 smtClean="0">
                <a:solidFill>
                  <a:srgbClr val="00B0F0"/>
                </a:solidFill>
                <a:latin typeface="+mn-lt"/>
              </a:rPr>
              <a:t>Благовещенский Собор</a:t>
            </a:r>
          </a:p>
          <a:p>
            <a:pPr marL="365760" indent="-256032" eaLnBrk="1" fontAlgn="auto" hangingPunct="1">
              <a:lnSpc>
                <a:spcPct val="150000"/>
              </a:lnSpc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 smtClean="0">
                <a:solidFill>
                  <a:srgbClr val="00B0F0"/>
                </a:solidFill>
                <a:latin typeface="+mn-lt"/>
              </a:rPr>
              <a:t>Спасская Башня</a:t>
            </a:r>
          </a:p>
          <a:p>
            <a:pPr marL="365760" indent="-256032" eaLnBrk="1" fontAlgn="auto" hangingPunct="1">
              <a:lnSpc>
                <a:spcPct val="150000"/>
              </a:lnSpc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 smtClean="0">
                <a:solidFill>
                  <a:srgbClr val="00B0F0"/>
                </a:solidFill>
                <a:latin typeface="+mn-lt"/>
              </a:rPr>
              <a:t>Преображенская Башня</a:t>
            </a:r>
          </a:p>
          <a:p>
            <a:pPr marL="365760" indent="-256032" eaLnBrk="1" fontAlgn="auto" hangingPunct="1">
              <a:lnSpc>
                <a:spcPct val="150000"/>
              </a:lnSpc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 smtClean="0">
                <a:solidFill>
                  <a:srgbClr val="00B0F0"/>
                </a:solidFill>
                <a:latin typeface="+mn-lt"/>
              </a:rPr>
              <a:t>Острожная Башня</a:t>
            </a:r>
          </a:p>
          <a:p>
            <a:pPr marL="365760" indent="-256032" eaLnBrk="1" fontAlgn="auto" hangingPunct="1">
              <a:lnSpc>
                <a:spcPct val="150000"/>
              </a:lnSpc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 smtClean="0">
                <a:solidFill>
                  <a:srgbClr val="00B0F0"/>
                </a:solidFill>
                <a:latin typeface="+mn-lt"/>
              </a:rPr>
              <a:t>Дмитриевская Башня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endParaRPr lang="ru-RU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endParaRPr lang="ru-RU" dirty="0" smtClean="0"/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endParaRPr lang="ru-RU" dirty="0" smtClean="0"/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sz="quarter" idx="4"/>
          </p:nvPr>
        </p:nvSpPr>
        <p:spPr>
          <a:xfrm>
            <a:off x="4716463" y="3284538"/>
            <a:ext cx="4041775" cy="3886200"/>
          </a:xfrm>
        </p:spPr>
        <p:txBody>
          <a:bodyPr>
            <a:normAutofit/>
          </a:bodyPr>
          <a:lstStyle/>
          <a:p>
            <a:pPr marL="365760" indent="-256032" eaLnBrk="1" fontAlgn="auto" hangingPunct="1">
              <a:lnSpc>
                <a:spcPct val="150000"/>
              </a:lnSpc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 smtClean="0">
                <a:solidFill>
                  <a:srgbClr val="00B0F0"/>
                </a:solidFill>
                <a:latin typeface="+mn-lt"/>
              </a:rPr>
              <a:t>Мечеть Кул-Шариф</a:t>
            </a:r>
          </a:p>
          <a:p>
            <a:pPr marL="365760" indent="-256032" eaLnBrk="1" fontAlgn="auto" hangingPunct="1">
              <a:lnSpc>
                <a:spcPct val="150000"/>
              </a:lnSpc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 smtClean="0">
                <a:solidFill>
                  <a:srgbClr val="00B0F0"/>
                </a:solidFill>
                <a:latin typeface="+mn-lt"/>
              </a:rPr>
              <a:t>Мечеть Аль-</a:t>
            </a:r>
            <a:r>
              <a:rPr lang="ru-RU" dirty="0" err="1" smtClean="0">
                <a:solidFill>
                  <a:srgbClr val="00B0F0"/>
                </a:solidFill>
                <a:latin typeface="+mn-lt"/>
              </a:rPr>
              <a:t>Марджани</a:t>
            </a:r>
            <a:endParaRPr lang="ru-RU" dirty="0" smtClean="0">
              <a:solidFill>
                <a:srgbClr val="00B0F0"/>
              </a:solidFill>
              <a:latin typeface="+mn-lt"/>
            </a:endParaRPr>
          </a:p>
          <a:p>
            <a:pPr marL="365760" indent="-256032" eaLnBrk="1" fontAlgn="auto" hangingPunct="1">
              <a:lnSpc>
                <a:spcPct val="150000"/>
              </a:lnSpc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 smtClean="0">
                <a:solidFill>
                  <a:srgbClr val="00B0F0"/>
                </a:solidFill>
                <a:latin typeface="+mn-lt"/>
              </a:rPr>
              <a:t>Мечеть Иске-</a:t>
            </a:r>
            <a:r>
              <a:rPr lang="ru-RU" dirty="0" err="1" smtClean="0">
                <a:solidFill>
                  <a:srgbClr val="00B0F0"/>
                </a:solidFill>
                <a:latin typeface="+mn-lt"/>
              </a:rPr>
              <a:t>Таш</a:t>
            </a:r>
            <a:endParaRPr lang="ru-RU" dirty="0" smtClean="0">
              <a:solidFill>
                <a:srgbClr val="00B0F0"/>
              </a:solidFill>
              <a:latin typeface="+mn-lt"/>
            </a:endParaRPr>
          </a:p>
          <a:p>
            <a:pPr marL="365760" indent="-256032" eaLnBrk="1" fontAlgn="auto" hangingPunct="1">
              <a:lnSpc>
                <a:spcPct val="150000"/>
              </a:lnSpc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 smtClean="0">
                <a:solidFill>
                  <a:srgbClr val="00B0F0"/>
                </a:solidFill>
                <a:latin typeface="+mn-lt"/>
              </a:rPr>
              <a:t>Голубая Мечеть</a:t>
            </a:r>
          </a:p>
          <a:p>
            <a:pPr marL="365760" indent="-256032" eaLnBrk="1" fontAlgn="auto" hangingPunct="1">
              <a:lnSpc>
                <a:spcPct val="150000"/>
              </a:lnSpc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 smtClean="0">
                <a:solidFill>
                  <a:srgbClr val="00B0F0"/>
                </a:solidFill>
                <a:latin typeface="+mn-lt"/>
              </a:rPr>
              <a:t>Бурнаевская Мечеть</a:t>
            </a:r>
          </a:p>
          <a:p>
            <a:pPr marL="365760" indent="-256032" eaLnBrk="1" fontAlgn="auto" hangingPunct="1">
              <a:lnSpc>
                <a:spcPct val="150000"/>
              </a:lnSpc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dirty="0" smtClean="0">
                <a:solidFill>
                  <a:srgbClr val="00B0F0"/>
                </a:solidFill>
                <a:latin typeface="+mn-lt"/>
              </a:rPr>
              <a:t>Сююмбике</a:t>
            </a:r>
            <a:endParaRPr lang="ru-RU" dirty="0">
              <a:solidFill>
                <a:srgbClr val="00B0F0"/>
              </a:solidFill>
              <a:latin typeface="+mn-lt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27368" y="54372"/>
            <a:ext cx="7891288" cy="123110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Казань 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– </a:t>
            </a:r>
            <a:r>
              <a:rPr lang="ru-RU" sz="2000" dirty="0" smtClean="0">
                <a:solidFill>
                  <a:srgbClr val="00B0F0"/>
                </a:solidFill>
                <a:latin typeface="+mn-lt"/>
              </a:rPr>
              <a:t>центр </a:t>
            </a:r>
            <a:r>
              <a:rPr lang="ru-RU" sz="2000" dirty="0">
                <a:solidFill>
                  <a:srgbClr val="00B0F0"/>
                </a:solidFill>
                <a:latin typeface="+mn-lt"/>
              </a:rPr>
              <a:t>слияния двух культур: </a:t>
            </a:r>
            <a:r>
              <a:rPr lang="ru-RU" sz="2000" i="1" dirty="0">
                <a:solidFill>
                  <a:srgbClr val="00B0F0"/>
                </a:solidFill>
                <a:latin typeface="+mn-lt"/>
              </a:rPr>
              <a:t>русской </a:t>
            </a:r>
            <a:r>
              <a:rPr lang="ru-RU" sz="2000" dirty="0">
                <a:solidFill>
                  <a:srgbClr val="00B0F0"/>
                </a:solidFill>
                <a:latin typeface="+mn-lt"/>
              </a:rPr>
              <a:t>и</a:t>
            </a:r>
            <a:r>
              <a:rPr lang="ru-RU" sz="2000" i="1" dirty="0">
                <a:solidFill>
                  <a:srgbClr val="00B0F0"/>
                </a:solidFill>
                <a:latin typeface="+mn-lt"/>
              </a:rPr>
              <a:t> татарской</a:t>
            </a:r>
            <a:r>
              <a:rPr lang="ru-RU" sz="2000" dirty="0" smtClean="0">
                <a:solidFill>
                  <a:srgbClr val="00B0F0"/>
                </a:solidFill>
                <a:latin typeface="+mn-lt"/>
                <a:cs typeface="+mn-cs"/>
              </a:rPr>
              <a:t> </a:t>
            </a:r>
            <a:endParaRPr lang="ru-RU" sz="2000" b="1" dirty="0">
              <a:ln w="11430"/>
              <a:solidFill>
                <a:srgbClr val="00B0F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11" name="Рисунок 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00392" y="186453"/>
            <a:ext cx="791343" cy="826595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12019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00392" y="188640"/>
            <a:ext cx="791343" cy="826595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</p:spPr>
      </p:pic>
      <p:sp>
        <p:nvSpPr>
          <p:cNvPr id="34818" name="Объект 13"/>
          <p:cNvSpPr>
            <a:spLocks noGrp="1"/>
          </p:cNvSpPr>
          <p:nvPr>
            <p:ph type="body"/>
          </p:nvPr>
        </p:nvSpPr>
        <p:spPr/>
        <p:txBody>
          <a:bodyPr/>
          <a:lstStyle/>
          <a:p>
            <a:pPr marL="109538" indent="0" eaLnBrk="1" hangingPunct="1">
              <a:buFont typeface="Georgia" pitchFamily="18" charset="0"/>
              <a:buNone/>
            </a:pPr>
            <a:endParaRPr lang="ru-RU" dirty="0" smtClean="0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0" y="188640"/>
            <a:ext cx="8229240" cy="125028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</a:rPr>
              <a:t>Башни Казанского Кремля</a:t>
            </a:r>
            <a:r>
              <a:rPr lang="ru-RU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ru-RU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endParaRPr lang="ru-RU" dirty="0"/>
          </a:p>
        </p:txBody>
      </p:sp>
      <p:graphicFrame>
        <p:nvGraphicFramePr>
          <p:cNvPr id="15" name="Объект 6"/>
          <p:cNvGraphicFramePr>
            <a:graphicFrameLocks/>
          </p:cNvGraphicFramePr>
          <p:nvPr/>
        </p:nvGraphicFramePr>
        <p:xfrm>
          <a:off x="457200" y="2249488"/>
          <a:ext cx="8229600" cy="43243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 spd="slow" advClick="0" advTm="15862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3"/>
          <p:cNvSpPr>
            <a:spLocks noGrp="1"/>
          </p:cNvSpPr>
          <p:nvPr>
            <p:ph type="body"/>
          </p:nvPr>
        </p:nvSpPr>
        <p:spPr>
          <a:xfrm>
            <a:off x="468313" y="2276475"/>
            <a:ext cx="8229600" cy="4324350"/>
          </a:xfrm>
        </p:spPr>
        <p:txBody>
          <a:bodyPr/>
          <a:lstStyle/>
          <a:p>
            <a:pPr>
              <a:buFont typeface="Georgia" pitchFamily="18" charset="0"/>
              <a:buNone/>
            </a:pPr>
            <a:r>
              <a:rPr lang="ru-RU" sz="2000" dirty="0">
                <a:solidFill>
                  <a:srgbClr val="00B0F0"/>
                </a:solidFill>
                <a:latin typeface="+mn-lt"/>
              </a:rPr>
              <a:t> </a:t>
            </a:r>
            <a:r>
              <a:rPr lang="ru-RU" sz="2000" dirty="0" smtClean="0">
                <a:solidFill>
                  <a:srgbClr val="00B0F0"/>
                </a:solidFill>
                <a:latin typeface="+mn-lt"/>
              </a:rPr>
              <a:t>    </a:t>
            </a:r>
            <a:r>
              <a:rPr lang="ru-RU" sz="2000" dirty="0" smtClean="0">
                <a:solidFill>
                  <a:srgbClr val="00B0F0"/>
                </a:solidFill>
                <a:latin typeface="+mn-lt"/>
              </a:rPr>
              <a:t>Таким </a:t>
            </a:r>
            <a:r>
              <a:rPr lang="ru-RU" sz="2000" dirty="0" smtClean="0">
                <a:solidFill>
                  <a:srgbClr val="00B0F0"/>
                </a:solidFill>
                <a:latin typeface="+mn-lt"/>
              </a:rPr>
              <a:t>образом, Казанский Кремль являет собой выдающийся пример синтеза разных художественных стилей, демонстрирует взаимопроникновение различных культур (булгарской, золотоордынской, татарской, русской, возможно - итальянской), и отражает своеобразие различных – сменявших одна другую – исторических эпох. </a:t>
            </a:r>
          </a:p>
        </p:txBody>
      </p:sp>
      <p:sp>
        <p:nvSpPr>
          <p:cNvPr id="35841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mtClean="0"/>
              <a:t> </a:t>
            </a:r>
          </a:p>
        </p:txBody>
      </p:sp>
      <p:pic>
        <p:nvPicPr>
          <p:cNvPr id="5" name="Рисунок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00392" y="186453"/>
            <a:ext cx="791343" cy="826595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3"/>
          <p:cNvSpPr>
            <a:spLocks noGrp="1"/>
          </p:cNvSpPr>
          <p:nvPr>
            <p:ph type="body"/>
          </p:nvPr>
        </p:nvSpPr>
        <p:spPr>
          <a:xfrm>
            <a:off x="395536" y="1916832"/>
            <a:ext cx="8229240" cy="3977280"/>
          </a:xfrm>
        </p:spPr>
        <p:txBody>
          <a:bodyPr/>
          <a:lstStyle/>
          <a:p>
            <a:pPr>
              <a:lnSpc>
                <a:spcPct val="90000"/>
              </a:lnSpc>
              <a:buFont typeface="Georgia" pitchFamily="18" charset="0"/>
              <a:buNone/>
            </a:pPr>
            <a:r>
              <a:rPr lang="ru-RU" sz="2000" dirty="0" smtClean="0">
                <a:solidFill>
                  <a:srgbClr val="00B0F0"/>
                </a:solidFill>
                <a:latin typeface="+mn-lt"/>
              </a:rPr>
              <a:t>     В </a:t>
            </a:r>
            <a:r>
              <a:rPr lang="ru-RU" sz="2000" dirty="0" smtClean="0">
                <a:solidFill>
                  <a:srgbClr val="00B0F0"/>
                </a:solidFill>
                <a:latin typeface="+mn-lt"/>
              </a:rPr>
              <a:t>начале 2000-х гг. Казанский Кремль стал местом значительных реставрационных работ в ходе подготовки к празднованию в августе 2005 г. тысячелетия города. В рамках осуществления утвержденной Правительством РФ в 2001 г. федеральной целевой программы «Сохранение и развитие исторического центра Казани» в кремле были осуществлены работы по реставрации семи ценных объектов, включая: Благовещенский собор, </a:t>
            </a:r>
            <a:r>
              <a:rPr lang="ru-RU" sz="2000" dirty="0" err="1" smtClean="0">
                <a:solidFill>
                  <a:srgbClr val="00B0F0"/>
                </a:solidFill>
                <a:latin typeface="+mn-lt"/>
              </a:rPr>
              <a:t>Спасо</a:t>
            </a:r>
            <a:r>
              <a:rPr lang="ru-RU" sz="2000" dirty="0" smtClean="0">
                <a:solidFill>
                  <a:srgbClr val="00B0F0"/>
                </a:solidFill>
                <a:latin typeface="+mn-lt"/>
              </a:rPr>
              <a:t>-Преображенский монастырь, Губернаторский дворец, Пушечный двор и т.д. Построена огромная новая соборная мечеть </a:t>
            </a:r>
            <a:r>
              <a:rPr lang="ru-RU" sz="2000" dirty="0" err="1" smtClean="0">
                <a:solidFill>
                  <a:srgbClr val="00B0F0"/>
                </a:solidFill>
                <a:latin typeface="+mn-lt"/>
              </a:rPr>
              <a:t>Кул</a:t>
            </a:r>
            <a:r>
              <a:rPr lang="ru-RU" sz="2000" dirty="0" smtClean="0">
                <a:solidFill>
                  <a:srgbClr val="00B0F0"/>
                </a:solidFill>
                <a:latin typeface="+mn-lt"/>
              </a:rPr>
              <a:t>-Шариф, ставшая символической преемницей одноименной главной мечети ханской Казани, разрушенной после взятия города войсками Ивана Грозного. </a:t>
            </a:r>
          </a:p>
        </p:txBody>
      </p:sp>
      <p:sp>
        <p:nvSpPr>
          <p:cNvPr id="36865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5" name="Рисунок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00392" y="186453"/>
            <a:ext cx="791343" cy="826595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3"/>
          <p:cNvSpPr>
            <a:spLocks noGrp="1"/>
          </p:cNvSpPr>
          <p:nvPr>
            <p:ph type="body"/>
          </p:nvPr>
        </p:nvSpPr>
        <p:spPr>
          <a:xfrm>
            <a:off x="539552" y="2780928"/>
            <a:ext cx="8229240" cy="3977280"/>
          </a:xfrm>
        </p:spPr>
        <p:txBody>
          <a:bodyPr/>
          <a:lstStyle/>
          <a:p>
            <a:pPr>
              <a:buFont typeface="Georgia" pitchFamily="18" charset="0"/>
              <a:buNone/>
            </a:pPr>
            <a:r>
              <a:rPr lang="ru-RU" sz="2000" dirty="0" smtClean="0">
                <a:solidFill>
                  <a:srgbClr val="00B0F0"/>
                </a:solidFill>
                <a:latin typeface="+mn-lt"/>
              </a:rPr>
              <a:t>   </a:t>
            </a:r>
            <a:r>
              <a:rPr lang="ru-RU" sz="2000" dirty="0" smtClean="0">
                <a:solidFill>
                  <a:srgbClr val="00B0F0"/>
                </a:solidFill>
                <a:latin typeface="+mn-lt"/>
              </a:rPr>
              <a:t>  С </a:t>
            </a:r>
            <a:r>
              <a:rPr lang="ru-RU" sz="2000" dirty="0" smtClean="0">
                <a:solidFill>
                  <a:srgbClr val="00B0F0"/>
                </a:solidFill>
                <a:latin typeface="+mn-lt"/>
              </a:rPr>
              <a:t>1994 г. функционирует государственный историко-архитектурный и художественный музей-заповедник «Казанский Кремль». </a:t>
            </a:r>
          </a:p>
        </p:txBody>
      </p:sp>
      <p:sp>
        <p:nvSpPr>
          <p:cNvPr id="37889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 smtClean="0"/>
          </a:p>
        </p:txBody>
      </p:sp>
      <p:pic>
        <p:nvPicPr>
          <p:cNvPr id="5" name="Рисунок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00392" y="186453"/>
            <a:ext cx="791343" cy="826595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3"/>
          <p:cNvSpPr>
            <a:spLocks noGrp="1"/>
          </p:cNvSpPr>
          <p:nvPr>
            <p:ph type="body"/>
          </p:nvPr>
        </p:nvSpPr>
        <p:spPr>
          <a:xfrm>
            <a:off x="662391" y="2876032"/>
            <a:ext cx="8229240" cy="3977280"/>
          </a:xfrm>
        </p:spPr>
        <p:txBody>
          <a:bodyPr/>
          <a:lstStyle/>
          <a:p>
            <a:pPr algn="ctr">
              <a:buFont typeface="Georgia" pitchFamily="18" charset="0"/>
              <a:buNone/>
            </a:pPr>
            <a:r>
              <a:rPr lang="ru-RU" sz="4000" dirty="0" smtClean="0">
                <a:solidFill>
                  <a:srgbClr val="00B0F0"/>
                </a:solidFill>
                <a:latin typeface="+mn-lt"/>
              </a:rPr>
              <a:t>Спасибо за внимание!</a:t>
            </a:r>
          </a:p>
        </p:txBody>
      </p:sp>
      <p:pic>
        <p:nvPicPr>
          <p:cNvPr id="5" name="Рисунок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00392" y="186453"/>
            <a:ext cx="791343" cy="826595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Тема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608</TotalTime>
  <Words>581</Words>
  <Application>Microsoft Office PowerPoint</Application>
  <PresentationFormat>Экран (4:3)</PresentationFormat>
  <Paragraphs>72</Paragraphs>
  <Slides>13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4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Тема1</vt:lpstr>
      <vt:lpstr>Office Theme</vt:lpstr>
      <vt:lpstr>1_Office Theme</vt:lpstr>
      <vt:lpstr>2_Office Theme</vt:lpstr>
      <vt:lpstr>Презентация PowerPoint</vt:lpstr>
      <vt:lpstr>Цель презентации:</vt:lpstr>
      <vt:lpstr>Презентация PowerPoint</vt:lpstr>
      <vt:lpstr>Культурное наследие</vt:lpstr>
      <vt:lpstr>Казанский Кремль </vt:lpstr>
      <vt:lpstr>Презентация PowerPoint</vt:lpstr>
      <vt:lpstr>символ единства двух религий</vt:lpstr>
      <vt:lpstr>              </vt:lpstr>
      <vt:lpstr>Башни Казанского Кремля </vt:lpstr>
      <vt:lpstr> 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КУЛЬТУРНОЕ НАСЛЕДИЕ РОССИИ:КАЗАНСКИЙ КРЕМЛЬ</dc:title>
  <dc:creator>Полина Сайфулина</dc:creator>
  <cp:lastModifiedBy>быкова</cp:lastModifiedBy>
  <cp:revision>70</cp:revision>
  <dcterms:created xsi:type="dcterms:W3CDTF">2015-11-25T08:59:19Z</dcterms:created>
  <dcterms:modified xsi:type="dcterms:W3CDTF">2017-03-21T09:20:52Z</dcterms:modified>
</cp:coreProperties>
</file>