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63" r:id="rId2"/>
    <p:sldId id="261" r:id="rId3"/>
    <p:sldId id="268" r:id="rId4"/>
    <p:sldId id="260" r:id="rId5"/>
    <p:sldId id="259" r:id="rId6"/>
    <p:sldId id="269" r:id="rId7"/>
    <p:sldId id="258" r:id="rId8"/>
    <p:sldId id="257" r:id="rId9"/>
    <p:sldId id="264" r:id="rId10"/>
    <p:sldId id="265" r:id="rId11"/>
    <p:sldId id="266" r:id="rId12"/>
    <p:sldId id="267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598" autoAdjust="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03.11.2016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azbukapitaniya.ru/foodsubst/protein/71-functions.html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571480"/>
            <a:ext cx="7697940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300" dirty="0" smtClean="0">
                <a:ln w="11430" cmpd="sng">
                  <a:solidFill>
                    <a:srgbClr val="FF0000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101600">
                    <a:srgbClr val="00B050">
                      <a:alpha val="40000"/>
                    </a:srgbClr>
                  </a:glow>
                </a:effectLst>
              </a:rPr>
              <a:t>Презентация</a:t>
            </a:r>
          </a:p>
          <a:p>
            <a:pPr algn="ctr"/>
            <a:r>
              <a:rPr lang="ru-RU" sz="6000" b="1" spc="300" dirty="0" smtClean="0">
                <a:ln w="11430" cmpd="sng">
                  <a:solidFill>
                    <a:srgbClr val="FF0000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101600">
                    <a:srgbClr val="00B050">
                      <a:alpha val="40000"/>
                    </a:srgbClr>
                  </a:glow>
                </a:effectLst>
              </a:rPr>
              <a:t>На тему: « Белки»</a:t>
            </a:r>
            <a:endParaRPr lang="ru-RU" sz="6000" b="1" cap="none" spc="300" dirty="0">
              <a:ln w="11430" cmpd="sng">
                <a:solidFill>
                  <a:srgbClr val="FF0000"/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101600">
                  <a:srgbClr val="00B050">
                    <a:alpha val="40000"/>
                  </a:srgbClr>
                </a:glow>
              </a:effectLst>
            </a:endParaRPr>
          </a:p>
        </p:txBody>
      </p:sp>
      <p:pic>
        <p:nvPicPr>
          <p:cNvPr id="3" name="Рисунок 2" descr="protein1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2928934"/>
            <a:ext cx="5429288" cy="35004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pic>
        <p:nvPicPr>
          <p:cNvPr id="4" name="Рисунок 4" descr="http://azbukapitaniya.ru/images/protein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4373562"/>
            <a:ext cx="2484438" cy="2484438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2852"/>
            <a:ext cx="8215338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spc="300" dirty="0" smtClean="0">
                <a:ln w="11430" cmpd="sng">
                  <a:solidFill>
                    <a:srgbClr val="FF0000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Белками, или белковыми веществами, называют высокомолекулярные природные полимеры, молекулы которых построены из остатков аминокислот, соединен-</a:t>
            </a:r>
          </a:p>
          <a:p>
            <a:pPr algn="ctr"/>
            <a:r>
              <a:rPr lang="ru-RU" sz="2800" b="1" spc="300" dirty="0" err="1" smtClean="0">
                <a:ln w="11430" cmpd="sng">
                  <a:solidFill>
                    <a:srgbClr val="FF0000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ных</a:t>
            </a:r>
            <a:r>
              <a:rPr lang="ru-RU" sz="2800" b="1" spc="300" dirty="0" smtClean="0">
                <a:ln w="11430" cmpd="sng">
                  <a:solidFill>
                    <a:srgbClr val="FF0000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амидной (пептидной) связью.</a:t>
            </a:r>
          </a:p>
          <a:p>
            <a:pPr algn="ctr"/>
            <a:endParaRPr lang="ru-RU" sz="2800" b="1" spc="300" dirty="0">
              <a:ln w="11430" cmpd="sng">
                <a:solidFill>
                  <a:srgbClr val="FF0000"/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3" name="Рисунок 2" descr="leuzip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42" y="3500438"/>
            <a:ext cx="5050485" cy="314324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1" y="285728"/>
            <a:ext cx="8187127" cy="628654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678657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Качественный состав белков </a:t>
            </a:r>
            <a:endParaRPr kumimoji="0" lang="ru-RU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состав белковых веществ входят: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углерод, водород, кислород, азот, сера, фосфор. </a:t>
            </a:r>
            <a:endParaRPr kumimoji="0" lang="ru-RU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Гемоглобин – C3032H4816O872N780S8Fe4.</a:t>
            </a:r>
            <a:endParaRPr kumimoji="0" lang="ru-RU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Молекулярная масса белков колеблется от нескольких тысяч до нескольких миллионов. </a:t>
            </a:r>
            <a:endParaRPr kumimoji="0" lang="ru-RU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Mr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белка яйца = 36 000,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Mr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белка мышц = 1 500 000</a:t>
            </a:r>
            <a:endParaRPr kumimoji="0" lang="ru-RU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00B050">
                      <a:alpha val="40000"/>
                    </a:srgbClr>
                  </a:glo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К.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00B050">
                      <a:alpha val="40000"/>
                    </a:srgbClr>
                  </a:glo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Линдстрём-Ланг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00B050">
                      <a:alpha val="40000"/>
                    </a:srgbClr>
                  </a:glo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предложил выделять 4 уровня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00B050">
                      <a:alpha val="40000"/>
                    </a:srgbClr>
                  </a:glo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rgbClr val="00B050">
                      <a:alpha val="40000"/>
                    </a:srgbClr>
                  </a:glo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структурной организации белков: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rgbClr val="00B050">
                    <a:alpha val="40000"/>
                  </a:srgb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Первичная структура – последовательность чередования аминокислотных остатков в полипептидной цепи.</a:t>
            </a:r>
            <a:endParaRPr kumimoji="0" lang="ru-RU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Вторичная структура – пространственная конфигурация полипептидной цепи, то есть ее возможное расположение в пространстве. Для белков наиболее часто встречающимся вариантом вторичной структуры  является спираль.</a:t>
            </a:r>
            <a:endParaRPr kumimoji="0" lang="ru-RU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Третичная структура – трехмерная  конфигурация, которую принимает в пространстве закрученная спираль. Третичной структурой объясняется специфичность белковой молекулы и ее биологическая активность.</a:t>
            </a:r>
            <a:endParaRPr kumimoji="0" lang="ru-RU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Четвертичная структура – расположение в пространстве нескольких полипептидных цепей, каждая из которых имеет свою первичную, вторичную и третичную структуру и называется субъединицей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http://azbukapitaniya.ru/images/protein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59562" y="4214818"/>
            <a:ext cx="2484438" cy="2484438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5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ntegrirovannyj_urok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85728"/>
            <a:ext cx="7648599" cy="6215106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j-01-35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525352"/>
            <a:ext cx="7358114" cy="577086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0" y="0"/>
            <a:ext cx="664370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Классификация по типу строения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rgbClr val="92D050">
                      <a:alpha val="60000"/>
                    </a:srgbClr>
                  </a:glo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 общему типу строения белки можно разбить на три группы: 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101600">
                  <a:srgbClr val="92D050">
                    <a:alpha val="60000"/>
                  </a:srgb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Фибриллярные белки — образуют полимеры, их структура обычно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высокорегулярна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и поддерживается, в основном, взаимодействиями между разными цепями. Они образуют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микрофиломенты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микротрубочки, фибриллы, поддерживают структуру клеток и тканей. К фибриллярным белкам относятся кератин и коллаген.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Глобулярные белки —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водорастворимы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общая форма молекулы более или менее сферическая.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Мембанные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белки — имеют пересекающие клеточную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мембранну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домены, но части их выступают из мембраны в межклеточное окружение и цитоплазму клетки. Мембранные белки выполняют функцию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руцепторов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то есть осуществляют передачу сигналов, а также обеспечивают трансмембранный транспорт различных веществ. Белки-транспортёры специфичны, каждый из них пропускает через мембрану только определённые молекулы или определённый тип сигнала. 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Рисунок 4" descr="http://azbukapitaniya.ru/images/protein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59562" y="4373562"/>
            <a:ext cx="2484438" cy="2484438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гидролиз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90" y="4500570"/>
            <a:ext cx="6143668" cy="2214554"/>
          </a:xfrm>
          <a:prstGeom prst="rect">
            <a:avLst/>
          </a:prstGeom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  <a:softEdge rad="112500"/>
          </a:effectLst>
        </p:spPr>
      </p:pic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8072462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Физические свойства белков. </a:t>
            </a: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Белки бывают растворимые в воде и нерастворимые. Некоторые из них с водой образуют коллоидные растворы.</a:t>
            </a: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Химические свойства белков. </a:t>
            </a: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1. Денатурация белков. При действии солей тяжелых металлов, концентрированных кислот и оснований, этанола, а также при нагревании происходит необратимое свертывание белков, то есть денатурация. При денатурации белок теряет биологическую активность вследствие разрушения его вторичной, третичной и четвертичной структуры, первичная структура при этом сохраняется. </a:t>
            </a: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2. Цветные реакции белков: 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1) если к небольшому количеству раствора белка прилить немного </a:t>
            </a:r>
            <a:r>
              <a:rPr kumimoji="0" lang="ru-RU" sz="1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гидроксида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натрия и по каплям добавлять раствор сульфата меди(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II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), то появляется красно-фиолетовая окраска.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2) при действии концентрированной азотной кислоты белки окрашиваются в желтый цвет.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3) если к раствору белков прилить ацетат свинца, а затем </a:t>
            </a:r>
            <a:r>
              <a:rPr kumimoji="0" lang="ru-RU" sz="1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гидроксид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натрия и нагреть, то выпадет черный осадок, что указывает на содержание серы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3. Гидролиз белков. При нагревании белков со щелочами и кислотами происходит гидролиз </a:t>
            </a: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285720" y="0"/>
            <a:ext cx="7572428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Биологические функции белков. </a:t>
            </a:r>
            <a:endParaRPr kumimoji="0" lang="ru-RU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rgbClr val="92D050">
                      <a:alpha val="60000"/>
                    </a:srgbClr>
                  </a:glo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Множество химических связей, характерных для белковых макромолекул, предопределяет их функциональное многообразие.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101600">
                  <a:srgbClr val="92D050">
                    <a:alpha val="60000"/>
                  </a:srgb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Каталитические – относятся к биологическим катализаторам.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2. Транспортные – выполняет функции переноса веществ из одного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компартмента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клетки в другую или между органами целого организма.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3. Регуляторные –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регуляторные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функции, в первую очередь к ним относятся гормоны.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4. Защитные – представлены антителами или иммуноглобулинами.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5. Сократительные – позволяют сокращаться и перемещаться, обычно содержатся в мышечной ткани.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6. Структурные – входят в состав мембран клеток.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7. Рецепторные – участвуют при передаче нервного или гормонального сигнала.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8. Запасные и питательные – резервный и питательный материал клетки.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9. Токсические – представлены токсинами яда змей, скорпионов, пчел.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Наибольше всего мы употребляем запасные и питательные белки (например, мясо, питательный белок птичьих яиц, молоко и другие).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http://azbukapitaniya.ru/images/protein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4643446"/>
            <a:ext cx="2484438" cy="2214554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6500826" cy="1390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Times New Roman" pitchFamily="18" charset="0"/>
                <a:cs typeface="Times New Roman" pitchFamily="18" charset="0"/>
                <a:hlinkClick r:id="rId2"/>
              </a:rPr>
              <a:t>                                     Функции белков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7" name="Рисунок 4" descr="http://azbukapitaniya.ru/images/protein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4143380"/>
            <a:ext cx="2484438" cy="2484438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214282" y="579358"/>
            <a:ext cx="5786478" cy="627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          Белки выполняют множество функций. В           данной статье будут рассмотрены основные       биологические функции белков.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Каталитическая функция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 настоящему времени учеными идентифицировано более 3000 ферментов, почти все они по своей природе являются белками. Основная функция ферментов – управлять скоростью химических реакций в биологических системах.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Транспортная функция.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Белок крови гемоглобин осуществляет перенос кислорода к органам и тканям. Альбумины участвуют в переносе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липидов. Ряд других белков могут образовывать комплексы с железом, медью, жирами , витаминами и доставлять их к нужным органам.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Защитная функция.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Защитная функция реализуется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белками-антителами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которые вырабатываются иммунной системой организма при попадании в него чужеродных веществ, называемых антигенами (бактерий, вирусов и др.). Защитная функция также реализуется в способности белков крови, в частности фибриногена, образовывать сгусток (сворачиваться). Это защищает организм от потери крови при ранениях.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 descr="http://azbukapitaniya.ru/images/protein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4373562"/>
            <a:ext cx="2285984" cy="2484438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6929454" cy="710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Сократительная функция.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Сокращение мышц осуществляется с участием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миофибриляных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белков актина и миозина.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Структурная функция.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Белки соединительной ткани, креатин, коллаген, эластин, ретикулин выполняют структурную функцию. Из них состоят покровы тела (кожи, волосы, ногти), сосуды. Белковые комплексы с липидами участвуют в образовании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биомембран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клеток.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Гормональная функция.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Для регулирования обмена веществ организмом используются различные методы, но одну из главных ролей в этом процессе играют гормоны. Множество гормонов представлены белками или полипептидами.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Питательная функция.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Питательная функция реализуется белками, ответственными за питание плода. Белки грудного молока (казеин), также выполняет эту функцию.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Таким образом, из этого не полного списка функций белков, можно сделать вывод, что этим веществам принадлежит важная роль в живом организме.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500042"/>
            <a:ext cx="657228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effectLst>
                  <a:glow rad="101600">
                    <a:srgbClr val="92D050">
                      <a:alpha val="60000"/>
                    </a:srgbClr>
                  </a:glow>
                </a:effectLst>
              </a:rPr>
              <a:t>Таким образом, белки, жиры, углеводы являются неотъемлемой частью живого организма, а также необходимость поступления их в организм человека. Их сложное строение дает представление о сложном химическом составе продуктов питания, употребляемые человеком, а также их сложное строение дает различные функции клетки. Не остались в стороне и минеральные вещества: макро- и микроэлементы. Они позволяют достраивать сложные молекулы органических веществ, а также являются строительным материалом организма.</a:t>
            </a:r>
            <a:br>
              <a:rPr lang="ru-RU" dirty="0" smtClean="0">
                <a:effectLst>
                  <a:glow rad="101600">
                    <a:srgbClr val="92D050">
                      <a:alpha val="60000"/>
                    </a:srgbClr>
                  </a:glow>
                </a:effectLst>
              </a:rPr>
            </a:br>
            <a:endParaRPr lang="ru-RU" dirty="0">
              <a:effectLst>
                <a:glow rad="101600">
                  <a:srgbClr val="92D050">
                    <a:alpha val="60000"/>
                  </a:srgbClr>
                </a:glow>
              </a:effectLst>
            </a:endParaRPr>
          </a:p>
        </p:txBody>
      </p:sp>
      <p:pic>
        <p:nvPicPr>
          <p:cNvPr id="4" name="Рисунок 3" descr="belo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3714752"/>
            <a:ext cx="4191000" cy="2834640"/>
          </a:xfrm>
          <a:prstGeom prst="rect">
            <a:avLst/>
          </a:prstGeom>
        </p:spPr>
      </p:pic>
      <p:pic>
        <p:nvPicPr>
          <p:cNvPr id="5" name="Рисунок 4" descr="http://azbukapitaniya.ru/images/protein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4000504"/>
            <a:ext cx="2285984" cy="2484438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1857364"/>
            <a:ext cx="721523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</a:t>
            </a:r>
          </a:p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 внимание!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68</TotalTime>
  <Words>615</Words>
  <PresentationFormat>Экран (4:3)</PresentationFormat>
  <Paragraphs>79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Изящная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Маша и Нина</dc:creator>
  <cp:lastModifiedBy>Admin</cp:lastModifiedBy>
  <cp:revision>12</cp:revision>
  <dcterms:created xsi:type="dcterms:W3CDTF">2016-11-01T14:40:18Z</dcterms:created>
  <dcterms:modified xsi:type="dcterms:W3CDTF">2016-11-03T06:58:23Z</dcterms:modified>
</cp:coreProperties>
</file>