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504" autoAdjust="0"/>
  </p:normalViewPr>
  <p:slideViewPr>
    <p:cSldViewPr>
      <p:cViewPr varScale="1">
        <p:scale>
          <a:sx n="83" d="100"/>
          <a:sy n="83" d="100"/>
        </p:scale>
        <p:origin x="-157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3A6B-11D7-43E9-9301-ADDF822E65A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2405-A825-45A6-914A-55FE771F7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560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3A6B-11D7-43E9-9301-ADDF822E65A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2405-A825-45A6-914A-55FE771F7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713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3A6B-11D7-43E9-9301-ADDF822E65A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2405-A825-45A6-914A-55FE771F7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646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3A6B-11D7-43E9-9301-ADDF822E65A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2405-A825-45A6-914A-55FE771F7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187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3A6B-11D7-43E9-9301-ADDF822E65A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2405-A825-45A6-914A-55FE771F7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669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3A6B-11D7-43E9-9301-ADDF822E65A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2405-A825-45A6-914A-55FE771F7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480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3A6B-11D7-43E9-9301-ADDF822E65A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2405-A825-45A6-914A-55FE771F7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53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3A6B-11D7-43E9-9301-ADDF822E65A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2405-A825-45A6-914A-55FE771F7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687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3A6B-11D7-43E9-9301-ADDF822E65A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2405-A825-45A6-914A-55FE771F7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184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3A6B-11D7-43E9-9301-ADDF822E65A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2405-A825-45A6-914A-55FE771F7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12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F3A6B-11D7-43E9-9301-ADDF822E65A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B2405-A825-45A6-914A-55FE771F7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490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F3A6B-11D7-43E9-9301-ADDF822E65AD}" type="datetimeFigureOut">
              <a:rPr lang="ru-RU" smtClean="0"/>
              <a:t>05.03.2013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B2405-A825-45A6-914A-55FE771F7F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63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karate.hotmail.ru/htm/photo/gigo3.htm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008111"/>
          </a:xfrm>
        </p:spPr>
        <p:txBody>
          <a:bodyPr>
            <a:normAutofit fontScale="90000"/>
          </a:bodyPr>
          <a:lstStyle/>
          <a:p>
            <a:r>
              <a:rPr lang="ru-RU" sz="7300" kern="10" dirty="0" smtClean="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Япония</a:t>
            </a:r>
            <a:r>
              <a:rPr lang="ru-RU" kern="10" dirty="0" smtClean="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/>
            </a:r>
            <a:br>
              <a:rPr lang="ru-RU" kern="10" dirty="0" smtClean="0">
                <a:solidFill>
                  <a:srgbClr val="FF0000"/>
                </a:soli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8" descr="Рисунок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2" y="764703"/>
            <a:ext cx="9144000" cy="619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21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7" descr="Рисунок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243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274638"/>
            <a:ext cx="4258816" cy="632271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2700" dirty="0" smtClean="0">
                <a:latin typeface="Times New Roman" pitchFamily="18" charset="0"/>
              </a:rPr>
              <a:t/>
            </a:r>
            <a:br>
              <a:rPr lang="en-US" sz="2700" dirty="0" smtClean="0">
                <a:latin typeface="Times New Roman" pitchFamily="18" charset="0"/>
              </a:rPr>
            </a:br>
            <a:r>
              <a:rPr lang="ru-RU" sz="48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ЯПОНИЯ</a:t>
            </a:r>
            <a:r>
              <a:rPr lang="en-US" sz="2700" dirty="0">
                <a:latin typeface="Times New Roman" pitchFamily="18" charset="0"/>
              </a:rPr>
              <a:t/>
            </a:r>
            <a:br>
              <a:rPr lang="en-US" sz="2700" dirty="0">
                <a:latin typeface="Times New Roman" pitchFamily="18" charset="0"/>
              </a:rPr>
            </a:br>
            <a:r>
              <a:rPr lang="en-US" sz="2700" dirty="0">
                <a:latin typeface="Times New Roman" pitchFamily="18" charset="0"/>
              </a:rPr>
              <a:t/>
            </a:r>
            <a:br>
              <a:rPr lang="en-US" sz="2700" dirty="0">
                <a:latin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</a:rPr>
              <a:t>Государство основано в 660 г. до н.э.</a:t>
            </a:r>
            <a:br>
              <a:rPr lang="ru-RU" sz="2700" dirty="0" smtClean="0">
                <a:latin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</a:rPr>
              <a:t>Официальный язык – японский</a:t>
            </a:r>
            <a:br>
              <a:rPr lang="ru-RU" sz="2700" dirty="0" smtClean="0">
                <a:latin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</a:rPr>
              <a:t>Столица – Токио</a:t>
            </a:r>
            <a:br>
              <a:rPr lang="ru-RU" sz="2700" dirty="0" smtClean="0">
                <a:latin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</a:rPr>
              <a:t>Форма правления – конституционная монархия</a:t>
            </a:r>
            <a:br>
              <a:rPr lang="ru-RU" sz="2700" dirty="0" smtClean="0">
                <a:latin typeface="Times New Roman" pitchFamily="18" charset="0"/>
              </a:rPr>
            </a:br>
            <a:r>
              <a:rPr lang="ru-RU" altLang="ja-JP" sz="2700" dirty="0" smtClean="0">
                <a:latin typeface="Times New Roman" pitchFamily="18" charset="0"/>
              </a:rPr>
              <a:t>Территория – 377 835 км²;</a:t>
            </a:r>
            <a:br>
              <a:rPr lang="ru-RU" altLang="ja-JP" sz="2700" dirty="0" smtClean="0">
                <a:latin typeface="Times New Roman" pitchFamily="18" charset="0"/>
              </a:rPr>
            </a:br>
            <a:r>
              <a:rPr lang="ru-RU" altLang="ja-JP" sz="2700" dirty="0" smtClean="0">
                <a:latin typeface="Times New Roman" pitchFamily="18" charset="0"/>
              </a:rPr>
              <a:t>водная поверхность составляет  0,8 % </a:t>
            </a:r>
            <a:br>
              <a:rPr lang="ru-RU" altLang="ja-JP" sz="2700" dirty="0" smtClean="0">
                <a:latin typeface="Times New Roman" pitchFamily="18" charset="0"/>
              </a:rPr>
            </a:br>
            <a:r>
              <a:rPr lang="ru-RU" altLang="ja-JP" sz="2700" dirty="0" smtClean="0">
                <a:latin typeface="Times New Roman" pitchFamily="18" charset="0"/>
              </a:rPr>
              <a:t>Включает свыше 4 тыс. островов</a:t>
            </a:r>
            <a:r>
              <a:rPr lang="ru-RU" dirty="0" smtClean="0">
                <a:latin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</a:rPr>
            </a:br>
            <a:endParaRPr lang="ru-RU" dirty="0"/>
          </a:p>
        </p:txBody>
      </p:sp>
      <p:pic>
        <p:nvPicPr>
          <p:cNvPr id="4" name="Picture 7" descr="Государственный флаг Японии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3657600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c3850ada8f496d15e571a43c891b6d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320480" cy="648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053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80120"/>
          </a:xfrm>
        </p:spPr>
        <p:txBody>
          <a:bodyPr/>
          <a:lstStyle/>
          <a:p>
            <a:r>
              <a:rPr lang="en-US" i="1" dirty="0" err="1" smtClean="0"/>
              <a:t>Сакура</a:t>
            </a:r>
            <a:r>
              <a:rPr lang="en-US" i="1" dirty="0" smtClean="0"/>
              <a:t> - </a:t>
            </a:r>
            <a:r>
              <a:rPr lang="en-US" i="1" dirty="0" err="1" smtClean="0"/>
              <a:t>символ</a:t>
            </a:r>
            <a:r>
              <a:rPr lang="en-US" i="1" dirty="0" smtClean="0"/>
              <a:t> </a:t>
            </a:r>
            <a:r>
              <a:rPr lang="en-US" i="1" dirty="0" err="1" smtClean="0"/>
              <a:t>Японии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Picture 5" descr="Японская вишня - сакур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5"/>
            <a:ext cx="9144000" cy="575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408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Токио</a:t>
            </a:r>
            <a:r>
              <a:rPr lang="en-US" b="1" dirty="0" smtClean="0"/>
              <a:t> - </a:t>
            </a:r>
            <a:r>
              <a:rPr lang="en-US" b="1" dirty="0" err="1" smtClean="0"/>
              <a:t>Столица</a:t>
            </a:r>
            <a:r>
              <a:rPr lang="en-US" b="1" dirty="0" smtClean="0"/>
              <a:t> </a:t>
            </a:r>
            <a:r>
              <a:rPr lang="en-US" b="1" dirty="0" err="1" smtClean="0"/>
              <a:t>Японии</a:t>
            </a:r>
            <a:endParaRPr lang="ru-RU" dirty="0"/>
          </a:p>
        </p:txBody>
      </p:sp>
      <p:pic>
        <p:nvPicPr>
          <p:cNvPr id="4" name="Picture 7" descr="Фото 3: Все перемешано - новые дома и старые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4572000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Фото 2: Центр город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844824"/>
            <a:ext cx="432048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449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ja-JP" b="1" dirty="0" smtClean="0">
                <a:solidFill>
                  <a:schemeClr val="bg1"/>
                </a:solidFill>
                <a:latin typeface="Times New Roman" pitchFamily="18" charset="0"/>
              </a:rPr>
              <a:t>Поэтичным символом Японии стала гора Фудзияма – самая в</a:t>
            </a:r>
            <a:br>
              <a:rPr lang="ru-RU" altLang="ja-JP" b="1" dirty="0" smtClean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en-US" dirty="0" smtClean="0"/>
              <a:t> </a:t>
            </a:r>
            <a:r>
              <a:rPr lang="en-US" dirty="0" err="1" smtClean="0"/>
              <a:t>Cад</a:t>
            </a:r>
            <a:r>
              <a:rPr lang="en-US" dirty="0" smtClean="0"/>
              <a:t> </a:t>
            </a:r>
            <a:r>
              <a:rPr lang="ru-RU" dirty="0" smtClean="0"/>
              <a:t>      </a:t>
            </a:r>
            <a:r>
              <a:rPr lang="en-US" dirty="0" err="1" smtClean="0"/>
              <a:t>камней</a:t>
            </a:r>
            <a:r>
              <a:rPr lang="en-US" dirty="0" smtClean="0"/>
              <a:t> (</a:t>
            </a:r>
            <a:r>
              <a:rPr lang="en-US" dirty="0" err="1" smtClean="0"/>
              <a:t>Рёандзи</a:t>
            </a:r>
            <a:r>
              <a:rPr lang="en-US" dirty="0" smtClean="0"/>
              <a:t>) </a:t>
            </a:r>
            <a:r>
              <a:rPr lang="ru-RU" altLang="ja-JP" b="1" dirty="0" err="1" smtClean="0">
                <a:solidFill>
                  <a:schemeClr val="bg1"/>
                </a:solidFill>
                <a:latin typeface="Times New Roman" pitchFamily="18" charset="0"/>
              </a:rPr>
              <a:t>ысокая</a:t>
            </a:r>
            <a:r>
              <a:rPr lang="ru-RU" altLang="ja-JP" b="1" dirty="0" smtClean="0">
                <a:solidFill>
                  <a:schemeClr val="bg1"/>
                </a:solidFill>
                <a:latin typeface="Times New Roman" pitchFamily="18" charset="0"/>
              </a:rPr>
              <a:t> вершина страны, достигающая 3776 метров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52536" y="1600200"/>
            <a:ext cx="5184576" cy="4525963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ru-RU" altLang="ja-JP" sz="5100" b="1" dirty="0" smtClean="0">
                <a:solidFill>
                  <a:schemeClr val="bg1"/>
                </a:solidFill>
                <a:latin typeface="Times New Roman" pitchFamily="18" charset="0"/>
              </a:rPr>
              <a:t>Поэтичным </a:t>
            </a:r>
            <a:r>
              <a:rPr lang="ru-RU" altLang="ja-JP" sz="6000" b="1" dirty="0" smtClean="0">
                <a:solidFill>
                  <a:schemeClr val="bg1"/>
                </a:solidFill>
                <a:latin typeface="Times New Roman" pitchFamily="18" charset="0"/>
              </a:rPr>
              <a:t>символом Японии стала </a:t>
            </a:r>
            <a:r>
              <a:rPr lang="ru-RU" altLang="ja-JP" sz="6000" b="1" dirty="0" err="1" smtClean="0">
                <a:solidFill>
                  <a:schemeClr val="bg1"/>
                </a:solidFill>
                <a:latin typeface="Times New Roman" pitchFamily="18" charset="0"/>
              </a:rPr>
              <a:t>гор</a:t>
            </a:r>
            <a:r>
              <a:rPr lang="ru-RU" sz="6000" dirty="0" err="1" smtClean="0"/>
              <a:t>В</a:t>
            </a:r>
            <a:r>
              <a:rPr lang="ru-RU" sz="6000" dirty="0" smtClean="0"/>
              <a:t> </a:t>
            </a:r>
            <a:r>
              <a:rPr lang="en-US" sz="6000" dirty="0" err="1" smtClean="0"/>
              <a:t>храмовых</a:t>
            </a:r>
            <a:r>
              <a:rPr lang="en-US" sz="6000" dirty="0" smtClean="0"/>
              <a:t> </a:t>
            </a:r>
            <a:r>
              <a:rPr lang="en-US" sz="6000" dirty="0" err="1" smtClean="0"/>
              <a:t>садах</a:t>
            </a:r>
            <a:r>
              <a:rPr lang="en-US" sz="6000" dirty="0" smtClean="0"/>
              <a:t> </a:t>
            </a:r>
            <a:r>
              <a:rPr lang="en-US" sz="6000" dirty="0" err="1" smtClean="0"/>
              <a:t>дзэнских</a:t>
            </a:r>
            <a:r>
              <a:rPr lang="en-US" sz="6000" dirty="0" smtClean="0"/>
              <a:t> </a:t>
            </a:r>
            <a:r>
              <a:rPr lang="en-US" sz="6000" dirty="0" err="1" smtClean="0"/>
              <a:t>монастырей</a:t>
            </a:r>
            <a:r>
              <a:rPr lang="en-US" sz="6000" dirty="0" smtClean="0"/>
              <a:t> </a:t>
            </a:r>
            <a:r>
              <a:rPr lang="en-US" sz="6000" dirty="0" err="1" smtClean="0"/>
              <a:t>постепенно</a:t>
            </a:r>
            <a:r>
              <a:rPr lang="en-US" sz="6000" dirty="0" smtClean="0"/>
              <a:t> </a:t>
            </a:r>
            <a:r>
              <a:rPr lang="en-US" sz="6000" dirty="0" err="1" smtClean="0"/>
              <a:t>сложился</a:t>
            </a:r>
            <a:r>
              <a:rPr lang="en-US" sz="6000" dirty="0" smtClean="0"/>
              <a:t> </a:t>
            </a:r>
            <a:r>
              <a:rPr lang="en-US" sz="6000" dirty="0" err="1" smtClean="0"/>
              <a:t>тип</a:t>
            </a:r>
            <a:r>
              <a:rPr lang="en-US" sz="6000" dirty="0" smtClean="0"/>
              <a:t> </a:t>
            </a:r>
            <a:r>
              <a:rPr lang="en-US" sz="6000" dirty="0" err="1" smtClean="0"/>
              <a:t>символического</a:t>
            </a:r>
            <a:r>
              <a:rPr lang="en-US" sz="6000" dirty="0" smtClean="0"/>
              <a:t> </a:t>
            </a:r>
            <a:r>
              <a:rPr lang="en-US" sz="6000" dirty="0" err="1" smtClean="0"/>
              <a:t>сада</a:t>
            </a:r>
            <a:r>
              <a:rPr lang="en-US" sz="6000" dirty="0" smtClean="0"/>
              <a:t> </a:t>
            </a:r>
            <a:r>
              <a:rPr lang="en-US" sz="6000" dirty="0" smtClean="0">
                <a:latin typeface="Arial"/>
              </a:rPr>
              <a:t>–</a:t>
            </a:r>
            <a:r>
              <a:rPr lang="en-US" sz="6000" dirty="0" smtClean="0"/>
              <a:t> </a:t>
            </a:r>
            <a:r>
              <a:rPr lang="en-US" sz="6000" dirty="0" err="1" smtClean="0"/>
              <a:t>сухой</a:t>
            </a:r>
            <a:r>
              <a:rPr lang="en-US" sz="6000" dirty="0" smtClean="0"/>
              <a:t> </a:t>
            </a:r>
            <a:r>
              <a:rPr lang="en-US" sz="6000" dirty="0" err="1" smtClean="0"/>
              <a:t>пейзаж</a:t>
            </a:r>
            <a:r>
              <a:rPr lang="en-US" sz="6000" dirty="0" smtClean="0"/>
              <a:t> .</a:t>
            </a:r>
          </a:p>
          <a:p>
            <a:pPr algn="ctr"/>
            <a:r>
              <a:rPr lang="en-US" sz="6000" dirty="0" smtClean="0"/>
              <a:t>В </a:t>
            </a:r>
            <a:r>
              <a:rPr lang="en-US" sz="6000" dirty="0" err="1" smtClean="0"/>
              <a:t>его</a:t>
            </a:r>
            <a:r>
              <a:rPr lang="en-US" sz="6000" dirty="0" smtClean="0"/>
              <a:t> </a:t>
            </a:r>
            <a:r>
              <a:rPr lang="en-US" sz="6000" dirty="0" err="1" smtClean="0"/>
              <a:t>композиции</a:t>
            </a:r>
            <a:r>
              <a:rPr lang="en-US" sz="6000" dirty="0" smtClean="0"/>
              <a:t> </a:t>
            </a:r>
            <a:r>
              <a:rPr lang="en-US" sz="6000" dirty="0" err="1" smtClean="0"/>
              <a:t>горы</a:t>
            </a:r>
            <a:r>
              <a:rPr lang="en-US" sz="6000" dirty="0" smtClean="0"/>
              <a:t>, </a:t>
            </a:r>
            <a:r>
              <a:rPr lang="en-US" sz="6000" dirty="0" err="1" smtClean="0"/>
              <a:t>потоки</a:t>
            </a:r>
            <a:r>
              <a:rPr lang="en-US" sz="6000" dirty="0" smtClean="0"/>
              <a:t>, </a:t>
            </a:r>
            <a:r>
              <a:rPr lang="en-US" sz="6000" dirty="0" err="1" smtClean="0"/>
              <a:t>каскады</a:t>
            </a:r>
            <a:r>
              <a:rPr lang="en-US" sz="6000" dirty="0" smtClean="0"/>
              <a:t> </a:t>
            </a:r>
            <a:r>
              <a:rPr lang="en-US" sz="6000" dirty="0" err="1" smtClean="0"/>
              <a:t>обозначались</a:t>
            </a:r>
            <a:r>
              <a:rPr lang="en-US" sz="6000" dirty="0" smtClean="0"/>
              <a:t> </a:t>
            </a:r>
            <a:r>
              <a:rPr lang="en-US" sz="6000" dirty="0" err="1" smtClean="0"/>
              <a:t>камнями</a:t>
            </a:r>
            <a:r>
              <a:rPr lang="en-US" sz="6000" dirty="0" smtClean="0"/>
              <a:t> и </a:t>
            </a:r>
            <a:r>
              <a:rPr lang="en-US" sz="6000" dirty="0" err="1" smtClean="0"/>
              <a:t>песком</a:t>
            </a:r>
            <a:r>
              <a:rPr lang="en-US" sz="6000" dirty="0" smtClean="0"/>
              <a:t>. В </a:t>
            </a:r>
            <a:r>
              <a:rPr lang="en-US" sz="6000" dirty="0" err="1" smtClean="0"/>
              <a:t>таких</a:t>
            </a:r>
            <a:r>
              <a:rPr lang="en-US" sz="6000" dirty="0" smtClean="0"/>
              <a:t> </a:t>
            </a:r>
            <a:r>
              <a:rPr lang="en-US" sz="6000" dirty="0" err="1" smtClean="0"/>
              <a:t>садах</a:t>
            </a:r>
            <a:r>
              <a:rPr lang="en-US" sz="6000" dirty="0" smtClean="0"/>
              <a:t> </a:t>
            </a:r>
            <a:r>
              <a:rPr lang="en-US" sz="6000" dirty="0" err="1" smtClean="0"/>
              <a:t>отсутствовали</a:t>
            </a:r>
            <a:r>
              <a:rPr lang="en-US" sz="6000" dirty="0" smtClean="0"/>
              <a:t> </a:t>
            </a:r>
            <a:r>
              <a:rPr lang="en-US" sz="6000" dirty="0" err="1" smtClean="0"/>
              <a:t>цветущие</a:t>
            </a:r>
            <a:r>
              <a:rPr lang="en-US" sz="6000" dirty="0" smtClean="0"/>
              <a:t> </a:t>
            </a:r>
            <a:r>
              <a:rPr lang="en-US" sz="6000" dirty="0" err="1" smtClean="0"/>
              <a:t>растения</a:t>
            </a:r>
            <a:r>
              <a:rPr lang="en-US" sz="6000" dirty="0" smtClean="0"/>
              <a:t> </a:t>
            </a:r>
            <a:r>
              <a:rPr lang="en-US" sz="6000" dirty="0" smtClean="0">
                <a:latin typeface="Arial"/>
              </a:rPr>
              <a:t>–</a:t>
            </a:r>
            <a:r>
              <a:rPr lang="en-US" sz="6000" dirty="0" smtClean="0"/>
              <a:t> </a:t>
            </a:r>
            <a:r>
              <a:rPr lang="en-US" sz="6000" dirty="0" err="1" smtClean="0"/>
              <a:t>только</a:t>
            </a:r>
            <a:r>
              <a:rPr lang="en-US" sz="6000" dirty="0" smtClean="0"/>
              <a:t> </a:t>
            </a:r>
            <a:r>
              <a:rPr lang="en-US" sz="6000" dirty="0" err="1" smtClean="0"/>
              <a:t>деревья</a:t>
            </a:r>
            <a:r>
              <a:rPr lang="en-US" sz="6000" dirty="0" smtClean="0"/>
              <a:t> и </a:t>
            </a:r>
            <a:r>
              <a:rPr lang="en-US" sz="6000" dirty="0" err="1" smtClean="0"/>
              <a:t>кустарники</a:t>
            </a:r>
            <a:r>
              <a:rPr lang="en-US" sz="6000" dirty="0" smtClean="0"/>
              <a:t>. </a:t>
            </a:r>
            <a:r>
              <a:rPr lang="en-US" sz="6000" dirty="0" err="1" smtClean="0"/>
              <a:t>Но</a:t>
            </a:r>
            <a:r>
              <a:rPr lang="en-US" sz="6000" dirty="0" smtClean="0"/>
              <a:t> </a:t>
            </a:r>
            <a:r>
              <a:rPr lang="en-US" sz="6000" dirty="0" err="1" smtClean="0"/>
              <a:t>главным</a:t>
            </a:r>
            <a:r>
              <a:rPr lang="en-US" sz="6000" dirty="0" smtClean="0"/>
              <a:t> в </a:t>
            </a:r>
            <a:r>
              <a:rPr lang="en-US" sz="6000" dirty="0" err="1" smtClean="0"/>
              <a:t>работе</a:t>
            </a:r>
            <a:r>
              <a:rPr lang="en-US" sz="6000" dirty="0" smtClean="0"/>
              <a:t> </a:t>
            </a:r>
            <a:r>
              <a:rPr lang="en-US" sz="6000" dirty="0" err="1" smtClean="0"/>
              <a:t>художника</a:t>
            </a:r>
            <a:r>
              <a:rPr lang="en-US" sz="6000" dirty="0" smtClean="0"/>
              <a:t> </a:t>
            </a:r>
            <a:r>
              <a:rPr lang="en-US" sz="6000" dirty="0" err="1" smtClean="0"/>
              <a:t>сада</a:t>
            </a:r>
            <a:r>
              <a:rPr lang="en-US" sz="6000" dirty="0" smtClean="0"/>
              <a:t> </a:t>
            </a:r>
            <a:r>
              <a:rPr lang="en-US" sz="6000" dirty="0" err="1" smtClean="0"/>
              <a:t>являлось</a:t>
            </a:r>
            <a:r>
              <a:rPr lang="en-US" sz="6000" dirty="0" smtClean="0"/>
              <a:t> </a:t>
            </a:r>
            <a:r>
              <a:rPr lang="en-US" sz="6000" dirty="0" err="1" smtClean="0"/>
              <a:t>именно</a:t>
            </a:r>
            <a:r>
              <a:rPr lang="en-US" sz="6000" dirty="0" smtClean="0"/>
              <a:t> </a:t>
            </a:r>
            <a:r>
              <a:rPr lang="en-US" sz="6000" dirty="0" err="1" smtClean="0"/>
              <a:t>сутэиси</a:t>
            </a:r>
            <a:r>
              <a:rPr lang="en-US" sz="6000" dirty="0" smtClean="0"/>
              <a:t> </a:t>
            </a:r>
            <a:r>
              <a:rPr lang="en-US" sz="6000" dirty="0" smtClean="0">
                <a:latin typeface="Arial"/>
              </a:rPr>
              <a:t>–</a:t>
            </a:r>
            <a:r>
              <a:rPr lang="en-US" sz="6000" dirty="0" smtClean="0"/>
              <a:t> </a:t>
            </a:r>
            <a:r>
              <a:rPr lang="en-US" sz="6000" dirty="0" err="1" smtClean="0"/>
              <a:t>искусство</a:t>
            </a:r>
            <a:r>
              <a:rPr lang="en-US" sz="6000" dirty="0" smtClean="0"/>
              <a:t> </a:t>
            </a:r>
            <a:r>
              <a:rPr lang="en-US" sz="6000" dirty="0" err="1" smtClean="0"/>
              <a:t>расстановки</a:t>
            </a:r>
            <a:r>
              <a:rPr lang="en-US" sz="6000" dirty="0" smtClean="0"/>
              <a:t> </a:t>
            </a:r>
            <a:r>
              <a:rPr lang="en-US" sz="6000" dirty="0" err="1" smtClean="0"/>
              <a:t>камней</a:t>
            </a:r>
            <a:r>
              <a:rPr lang="en-US" sz="6000" dirty="0" smtClean="0"/>
              <a:t> </a:t>
            </a:r>
            <a:r>
              <a:rPr lang="ru-RU" altLang="ja-JP" b="1" dirty="0" smtClean="0">
                <a:solidFill>
                  <a:schemeClr val="bg1"/>
                </a:solidFill>
                <a:latin typeface="Times New Roman" pitchFamily="18" charset="0"/>
              </a:rPr>
              <a:t>а – самая высокая вершина страны,стигающ776 метров 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marL="0" indent="0">
              <a:buNone/>
            </a:pPr>
            <a:r>
              <a:rPr lang="ru-RU" altLang="ja-JP" b="1" dirty="0" smtClean="0">
                <a:solidFill>
                  <a:schemeClr val="bg1"/>
                </a:solidFill>
                <a:latin typeface="Times New Roman" pitchFamily="18" charset="0"/>
              </a:rPr>
              <a:t>Поэтичным символом Японии стала гора Фудзияма – самая высокая вершина страны, достигающая 3776 метров </a:t>
            </a:r>
            <a:endParaRPr lang="ru-RU" b="1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5" descr="Cад камней (Рёандзи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032" y="1628800"/>
            <a:ext cx="4283969" cy="504056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089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6">
                    <a:lumMod val="75000"/>
                  </a:schemeClr>
                </a:solidFill>
              </a:rPr>
              <a:t>Суши</a:t>
            </a:r>
            <a:endParaRPr lang="ru-RU" sz="5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Picture 6" descr="sushi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05" y="1718069"/>
            <a:ext cx="3491064" cy="473526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10" descr="суш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700808"/>
            <a:ext cx="506938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543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/>
              <a:t>Каратэ</a:t>
            </a:r>
            <a:endParaRPr lang="ru-RU" sz="5400" dirty="0"/>
          </a:p>
        </p:txBody>
      </p:sp>
      <p:pic>
        <p:nvPicPr>
          <p:cNvPr id="4" name="Picture 5" descr="Хигаонна Морио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6976"/>
            <a:ext cx="266429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Фунакоши 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700808"/>
            <a:ext cx="2739281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Ояма Масутац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429000"/>
            <a:ext cx="305978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233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9432"/>
            <a:ext cx="7715200" cy="1296144"/>
          </a:xfrm>
        </p:spPr>
        <p:txBody>
          <a:bodyPr>
            <a:normAutofit fontScale="90000"/>
          </a:bodyPr>
          <a:lstStyle/>
          <a:p>
            <a:pPr algn="l"/>
            <a:r>
              <a:rPr lang="ru-RU" altLang="ja-JP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bg1"/>
                </a:solidFill>
                <a:latin typeface="Times New Roman" pitchFamily="18" charset="0"/>
              </a:rPr>
            </a:br>
            <a:r>
              <a:rPr lang="ru-RU" altLang="ja-JP" sz="27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Поэтичным символом Японии стала гора Фудзияма – самая высокая вершина страны, </a:t>
            </a:r>
            <a:br>
              <a:rPr lang="ru-RU" altLang="ja-JP" sz="27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</a:br>
            <a:r>
              <a:rPr lang="ru-RU" altLang="ja-JP" sz="27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 </a:t>
            </a:r>
            <a:r>
              <a:rPr lang="ru-RU" altLang="ja-JP" sz="27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достигающая  3776 </a:t>
            </a:r>
            <a:r>
              <a:rPr lang="ru-RU" altLang="ja-JP" sz="2700" b="1" dirty="0" err="1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</a:rPr>
              <a:t>метров</a:t>
            </a:r>
            <a:r>
              <a:rPr lang="ru-RU" altLang="ja-JP" sz="2700" b="1" dirty="0" err="1" smtClean="0">
                <a:solidFill>
                  <a:schemeClr val="bg1"/>
                </a:solidFill>
                <a:latin typeface="Times New Roman" pitchFamily="18" charset="0"/>
              </a:rPr>
              <a:t>достигающая</a:t>
            </a:r>
            <a:r>
              <a:rPr lang="ru-RU" altLang="ja-JP" sz="27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altLang="ja-JP" b="1" dirty="0" smtClean="0">
                <a:solidFill>
                  <a:schemeClr val="bg1"/>
                </a:solidFill>
                <a:latin typeface="Times New Roman" pitchFamily="18" charset="0"/>
              </a:rPr>
              <a:t>3776 метров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  <a:t/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</a:rPr>
            </a:br>
            <a:endParaRPr lang="ru-RU" dirty="0"/>
          </a:p>
        </p:txBody>
      </p:sp>
      <p:pic>
        <p:nvPicPr>
          <p:cNvPr id="4" name="Picture 4" descr="Рисунок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8856984" cy="515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658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67544" y="0"/>
            <a:ext cx="8229600" cy="1166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Picture 4" descr="567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3"/>
          <a:stretch>
            <a:fillRect/>
          </a:stretch>
        </p:blipFill>
        <p:spPr bwMode="auto">
          <a:xfrm>
            <a:off x="107504" y="105746"/>
            <a:ext cx="4427984" cy="670763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716016" y="1052736"/>
            <a:ext cx="43204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Чайная церемония 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(по-японски </a:t>
            </a:r>
            <a:r>
              <a:rPr lang="ru-RU" sz="2800" i="1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тяною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относится к наиболее самобытным, уникальным искусствам. Она играет существенную роль в духовной и общественной жизни на протяжении нескольких веков </a:t>
            </a:r>
            <a:endParaRPr lang="ru-RU" sz="28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12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ЭКИБАНА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72" y="116633"/>
            <a:ext cx="3305175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889" y="1019352"/>
            <a:ext cx="3156111" cy="2265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4005064"/>
            <a:ext cx="2143125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68760"/>
            <a:ext cx="223224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057" y="3489959"/>
            <a:ext cx="3799199" cy="3340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28999"/>
            <a:ext cx="2880320" cy="3401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4047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127</Words>
  <Application>Microsoft Office PowerPoint</Application>
  <PresentationFormat>Экран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Япония </vt:lpstr>
      <vt:lpstr>Презентация PowerPoint</vt:lpstr>
      <vt:lpstr> ЯПОНИЯ  Государство основано в 660 г. до н.э. Официальный язык – японский Столица – Токио Форма правления – конституционная монархия Территория – 377 835 км²; водная поверхность составляет  0,8 %  Включает свыше 4 тыс. островов </vt:lpstr>
      <vt:lpstr>Сакура - символ Японии </vt:lpstr>
      <vt:lpstr>Токио - Столица Японии</vt:lpstr>
      <vt:lpstr>Поэтичным символом Японии стала гора Фудзияма – самая в  Cад       камней (Рёандзи) ысокая вершина страны, достигающая 3776 метров  </vt:lpstr>
      <vt:lpstr>Суши</vt:lpstr>
      <vt:lpstr>Каратэ</vt:lpstr>
      <vt:lpstr>      Поэтичным символом Японии стала гора Фудзияма – самая высокая вершина страны,   достигающая  3776 метровдостигающая 3776 метров  </vt:lpstr>
      <vt:lpstr>Презентация PowerPoint</vt:lpstr>
      <vt:lpstr>ЭКИБАНА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</dc:creator>
  <cp:lastModifiedBy>123</cp:lastModifiedBy>
  <cp:revision>13</cp:revision>
  <dcterms:created xsi:type="dcterms:W3CDTF">2013-03-05T17:44:19Z</dcterms:created>
  <dcterms:modified xsi:type="dcterms:W3CDTF">2013-03-06T07:13:48Z</dcterms:modified>
</cp:coreProperties>
</file>