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7772400" cy="1470025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РУССКИЙ ЯЗЫК- ОДИН ИЗ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БОГАТЕЙШИХ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</a:rPr>
              <a:t>ЯЗЫКОВ МИРА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28736"/>
            <a:ext cx="6400800" cy="4210064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 smtClean="0">
                <a:solidFill>
                  <a:schemeClr val="tx1"/>
                </a:solidFill>
              </a:rPr>
              <a:t>Язык- средство передачи мыслей, чувств. С помощью языка люди взаимодействуют друг с другом, делятся информацией различного характера.</a:t>
            </a:r>
          </a:p>
          <a:p>
            <a:pPr algn="l"/>
            <a:r>
              <a:rPr lang="ru-RU" sz="1600" b="1" dirty="0" smtClean="0">
                <a:solidFill>
                  <a:schemeClr val="tx1"/>
                </a:solidFill>
              </a:rPr>
              <a:t>Язык, на котором мы говорим, является государственным. </a:t>
            </a:r>
          </a:p>
          <a:p>
            <a:pPr algn="l"/>
            <a:r>
              <a:rPr lang="ru-RU" sz="1600" b="1" dirty="0" smtClean="0">
                <a:solidFill>
                  <a:schemeClr val="tx1"/>
                </a:solidFill>
              </a:rPr>
              <a:t>На русском языке проходят важные переговоры, составляются важные документы. </a:t>
            </a:r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6" name="preview-image" descr="http://www.vsluh.ru/uploads/base_image/image/25665/29848575-3fc6-435f-8f8e-1eaccb516f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3000372"/>
            <a:ext cx="4680541" cy="3341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Происхождение языка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Наш язык не всегда был таким, как в настоящее время. Если бы мы услышали речь на древнерусском языке, то она показалась бы нам странной и непонятной.  В древних книгах славян отражены верования, традиции и культура Древней Руси.</a:t>
            </a:r>
          </a:p>
          <a:p>
            <a:endParaRPr lang="ru-RU" sz="2000" b="1" dirty="0"/>
          </a:p>
        </p:txBody>
      </p:sp>
      <p:pic>
        <p:nvPicPr>
          <p:cNvPr id="4" name="Рисунок 3" descr="СЛАВЯНЕ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2928934"/>
            <a:ext cx="6429420" cy="37147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Письменность.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/>
              <a:t>Буквы древнерусского алфавита  выглядели совсем иначе, чем современные.</a:t>
            </a:r>
          </a:p>
          <a:p>
            <a:r>
              <a:rPr lang="ru-RU" sz="1600" b="1" dirty="0" smtClean="0"/>
              <a:t>В давние времена люди записывали свои мысли на берестяных грамотах- коре березы.</a:t>
            </a:r>
            <a:endParaRPr lang="ru-RU" sz="1600" b="1" dirty="0"/>
          </a:p>
        </p:txBody>
      </p:sp>
      <p:pic>
        <p:nvPicPr>
          <p:cNvPr id="4" name="Рисунок 3" descr="ДР письменность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786058"/>
            <a:ext cx="6357982" cy="29746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Затем появились и бумажные рукописи.</a:t>
            </a:r>
            <a:endParaRPr lang="ru-RU" sz="2000" b="1" dirty="0"/>
          </a:p>
        </p:txBody>
      </p:sp>
      <p:pic>
        <p:nvPicPr>
          <p:cNvPr id="4" name="Содержимое 3" descr="ДР письменност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5862" y="1600200"/>
            <a:ext cx="7352276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Составлялись важные книги, в которых отражались исторические события. Такие рукописные материалы назывались летописями.</a:t>
            </a:r>
            <a:endParaRPr lang="ru-RU" sz="2400" b="1" dirty="0"/>
          </a:p>
        </p:txBody>
      </p:sp>
      <p:pic>
        <p:nvPicPr>
          <p:cNvPr id="4" name="Содержимое 3" descr="Древние летописные рукопис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9550" y="2751931"/>
            <a:ext cx="3644900" cy="22225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Сочиняли летописи мудрецы-монахи, которых называли летописцами.</a:t>
            </a:r>
            <a:endParaRPr lang="ru-RU" sz="2000" b="1" dirty="0"/>
          </a:p>
        </p:txBody>
      </p:sp>
      <p:pic>
        <p:nvPicPr>
          <p:cNvPr id="4" name="Содержимое 3" descr="Летописец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00174"/>
            <a:ext cx="6643734" cy="428628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ЯЗЫЧЕСКАЯ ПИСЬМЕННОСТЬ</a:t>
            </a:r>
            <a:endParaRPr lang="ru-RU" dirty="0"/>
          </a:p>
        </p:txBody>
      </p:sp>
      <p:pic>
        <p:nvPicPr>
          <p:cNvPr id="4" name="Содержимое 3" descr="ЯЗЫЧЕСКАЯ СЛАВЯНСКАЯ ПИСЬМЕННОСТ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3" y="1643050"/>
            <a:ext cx="6715172" cy="421484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Содержимое 5" descr="ДР письменность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714356"/>
            <a:ext cx="6715172" cy="550072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В настоящее время  азбука существует в знакомом нам виде. Язык преобразился, из обихода исчезли слова, называющие предметы, существовавшие много веков назад.</a:t>
            </a:r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review-image" descr="http://img0.liveinternet.ru/images/foto/c/1/apps/4/741/4741522_757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78581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review-image" descr="http://img-fotki.yandex.ru/get/40687/287605011.100c/0_1d1c1b_ce507552_ori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85728"/>
            <a:ext cx="822960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43428" cy="511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preview-image" descr="http://perunica.ru/uploads/posts/2009-11/1257622250_3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76250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review-image" descr="https://go1.imgsmail.ru/imgpreview?key=742192021c0dca4&amp;mb=imgdb_preview_1929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286124"/>
            <a:ext cx="421484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177</Words>
  <PresentationFormat>Экран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РУССКИЙ ЯЗЫК- ОДИН ИЗ БОГАТЕЙШИХ ЯЗЫКОВ МИРА</vt:lpstr>
      <vt:lpstr>Происхождение языка</vt:lpstr>
      <vt:lpstr>Письменность.</vt:lpstr>
      <vt:lpstr>Затем появились и бумажные рукописи.</vt:lpstr>
      <vt:lpstr>Составлялись важные книги, в которых отражались исторические события. Такие рукописные материалы назывались летописями.</vt:lpstr>
      <vt:lpstr>Сочиняли летописи мудрецы-монахи, которых называли летописцами.</vt:lpstr>
      <vt:lpstr>ЯЗЫЧЕСКАЯ ПИСЬМЕННОСТЬ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ЯЗЫК- ОДИН ИЗ РАЗВИТЫХ ЯЗЫКОВ МИРА</dc:title>
  <cp:lastModifiedBy>user</cp:lastModifiedBy>
  <cp:revision>17</cp:revision>
  <dcterms:modified xsi:type="dcterms:W3CDTF">2017-10-04T12:10:35Z</dcterms:modified>
</cp:coreProperties>
</file>