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8" r:id="rId2"/>
    <p:sldId id="263" r:id="rId3"/>
    <p:sldId id="257" r:id="rId4"/>
    <p:sldId id="259" r:id="rId5"/>
    <p:sldId id="260" r:id="rId6"/>
    <p:sldId id="264" r:id="rId7"/>
    <p:sldId id="273" r:id="rId8"/>
    <p:sldId id="274" r:id="rId9"/>
    <p:sldId id="276" r:id="rId10"/>
    <p:sldId id="275" r:id="rId11"/>
    <p:sldId id="270" r:id="rId12"/>
    <p:sldId id="262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hlink"/>
    </p:penClr>
  </p:showPr>
  <p:clrMru>
    <a:srgbClr val="CCECFF"/>
    <a:srgbClr val="0000FF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44" autoAdjust="0"/>
    <p:restoredTop sz="94660"/>
  </p:normalViewPr>
  <p:slideViewPr>
    <p:cSldViewPr>
      <p:cViewPr>
        <p:scale>
          <a:sx n="80" d="100"/>
          <a:sy n="80" d="100"/>
        </p:scale>
        <p:origin x="-1092" y="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FC1CA12-8E41-42F5-8779-387103FE5F6A}" type="datetimeFigureOut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6A7C7F2-3E73-47CE-A8C0-2E615A3913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062B0-B3DB-4200-9CD6-4E8573B29AD1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E7D15-937A-4A1F-B512-4960F86972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FF1D0-5D70-4AB9-8574-75D9657E1D3C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639AA-601F-44E7-B5E4-70AE0297F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A2367-1381-4167-9487-E646B30579C8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8B807-CA3E-418F-9F51-1E9E36A8F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0CA4A-1046-4BA7-944A-11622B32C7CC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C4C67-2632-4291-9D90-9403EF4CD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AC47F-F134-45A0-93D1-3A14064D1A63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4AD02-7CFC-44A7-8806-B8F1C8869E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B25E6-ACBE-4065-93A2-13F5C71F1F53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0AEAD-C3E4-4C1C-BB7D-985003CD08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6E852-9AFE-4EB8-8100-6F494D6BA1EC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26EC5-7042-4B0A-813E-7AB64A183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C8041-7CA9-4261-AAB2-AC3E19E9560F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A5ECC-D60A-4195-84E5-EE763BFC6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19078-5E27-4412-826A-B329C9447F98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0521F-3C3C-4608-98A4-E77C10B88F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A3DC8-8A58-40DC-919C-4DB84F861414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0802A-59EE-4CB6-A17B-CC363EA9C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0AB0E-6BD0-4AEF-9C74-585825BC1D07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46AF0-7C2D-42FA-9F25-E6E68EA99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A8661C-CDC4-467B-AF2C-717CC2CA3B7D}" type="datetime1">
              <a:rPr lang="ru-RU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F81034-E6B3-4D8A-9E7F-49ACF13A4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stranamasterov.ru/technic/origami_module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2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:\Documents and Settings\Aida\Рабочий стол\НОвая ГРАФИКА сборник\КАРТИНКИ СБОРНИК_ школьные\__Flo11.gif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29586" y="1285860"/>
            <a:ext cx="85725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215338" y="4286256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6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29058" y="0"/>
            <a:ext cx="69056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928662" y="2928934"/>
            <a:ext cx="1865792" cy="1762139"/>
          </a:xfrm>
          <a:prstGeom prst="rect">
            <a:avLst/>
          </a:prstGeom>
          <a:noFill/>
        </p:spPr>
      </p:pic>
      <p:pic>
        <p:nvPicPr>
          <p:cNvPr id="9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928794" y="6048369"/>
            <a:ext cx="857256" cy="809631"/>
          </a:xfrm>
          <a:prstGeom prst="rect">
            <a:avLst/>
          </a:prstGeom>
          <a:noFill/>
        </p:spPr>
      </p:pic>
      <p:pic>
        <p:nvPicPr>
          <p:cNvPr id="10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500042"/>
            <a:ext cx="857256" cy="809631"/>
          </a:xfrm>
          <a:prstGeom prst="rect">
            <a:avLst/>
          </a:prstGeom>
          <a:noFill/>
        </p:spPr>
      </p:pic>
      <p:pic>
        <p:nvPicPr>
          <p:cNvPr id="12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000364" y="0"/>
            <a:ext cx="928694" cy="877100"/>
          </a:xfrm>
          <a:prstGeom prst="rect">
            <a:avLst/>
          </a:prstGeom>
          <a:noFill/>
        </p:spPr>
      </p:pic>
      <p:pic>
        <p:nvPicPr>
          <p:cNvPr id="13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15306" y="5980900"/>
            <a:ext cx="928694" cy="877100"/>
          </a:xfrm>
          <a:prstGeom prst="rect">
            <a:avLst/>
          </a:prstGeom>
          <a:noFill/>
        </p:spPr>
      </p:pic>
      <p:pic>
        <p:nvPicPr>
          <p:cNvPr id="14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858148" y="2500306"/>
            <a:ext cx="857256" cy="809631"/>
          </a:xfrm>
          <a:prstGeom prst="rect">
            <a:avLst/>
          </a:prstGeom>
          <a:noFill/>
        </p:spPr>
      </p:pic>
      <p:pic>
        <p:nvPicPr>
          <p:cNvPr id="15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215206" y="714356"/>
            <a:ext cx="857256" cy="809631"/>
          </a:xfrm>
          <a:prstGeom prst="rect">
            <a:avLst/>
          </a:prstGeom>
          <a:noFill/>
        </p:spPr>
      </p:pic>
      <p:pic>
        <p:nvPicPr>
          <p:cNvPr id="17" name="Picture 3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500166" y="1071546"/>
            <a:ext cx="1023937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17534286">
            <a:off x="7156571" y="5678387"/>
            <a:ext cx="1023937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мама\Мои рисунки\цветы,шары,смешарики\fl_001.gif"/>
          <p:cNvPicPr>
            <a:picLocks noChangeAspect="1" noChangeArrowheads="1" noCrop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8001024" y="0"/>
            <a:ext cx="938218" cy="938218"/>
          </a:xfrm>
          <a:prstGeom prst="rect">
            <a:avLst/>
          </a:prstGeom>
          <a:noFill/>
        </p:spPr>
      </p:pic>
      <p:pic>
        <p:nvPicPr>
          <p:cNvPr id="23" name="Picture 3" descr="C:\мама\Мои рисунки\цветы,шары,смешарики\fl_001.gif"/>
          <p:cNvPicPr>
            <a:picLocks noChangeAspect="1" noChangeArrowheads="1" noCrop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000232" y="0"/>
            <a:ext cx="723904" cy="723904"/>
          </a:xfrm>
          <a:prstGeom prst="rect">
            <a:avLst/>
          </a:prstGeom>
          <a:noFill/>
        </p:spPr>
      </p:pic>
      <p:pic>
        <p:nvPicPr>
          <p:cNvPr id="24" name="Picture 3" descr="C:\мама\Мои рисунки\цветы,шары,смешарики\fl_001.gif"/>
          <p:cNvPicPr>
            <a:picLocks noChangeAspect="1" noChangeArrowheads="1" noCrop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143372" y="5857892"/>
            <a:ext cx="723904" cy="723904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с флешки\технол и рисов\поделки с уроков труда\8 марта\Обьемная открытка к 8 Марта. Мастер-класс_files\1AA1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1580089">
            <a:off x="2150829" y="3537918"/>
            <a:ext cx="2181662" cy="2799703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643174" y="1571612"/>
            <a:ext cx="53578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Arial Black" pitchFamily="34" charset="0"/>
              </a:rPr>
              <a:t>Открытка</a:t>
            </a:r>
          </a:p>
          <a:p>
            <a:r>
              <a:rPr lang="ru-RU" sz="6000" b="1" dirty="0" smtClean="0">
                <a:latin typeface="Arial Black" pitchFamily="34" charset="0"/>
              </a:rPr>
              <a:t> к  8 марта</a:t>
            </a:r>
          </a:p>
          <a:p>
            <a:r>
              <a:rPr lang="ru-RU" sz="2400" b="1" dirty="0" smtClean="0">
                <a:latin typeface="Arial Black" pitchFamily="34" charset="0"/>
              </a:rPr>
              <a:t>              (мастер-класс)</a:t>
            </a: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429256" y="4714884"/>
            <a:ext cx="30718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Бартасова</a:t>
            </a:r>
            <a:r>
              <a:rPr lang="ru-RU" dirty="0" smtClean="0"/>
              <a:t> Ирина Сергеевна, учитель начальных  классов МБОУ «</a:t>
            </a:r>
            <a:r>
              <a:rPr lang="ru-RU" dirty="0" err="1" smtClean="0"/>
              <a:t>Новобачатская</a:t>
            </a:r>
            <a:r>
              <a:rPr lang="ru-RU" dirty="0" smtClean="0"/>
              <a:t> СОШ» Кемеровская область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6E852-9AFE-4EB8-8100-6F494D6BA1EC}" type="datetime1">
              <a:rPr lang="ru-RU" smtClean="0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1443840"/>
            <a:ext cx="421484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3200" dirty="0" smtClean="0">
                <a:latin typeface="Times New Roman" pitchFamily="18" charset="0"/>
              </a:rPr>
              <a:t>Эта увлекательная техника — создание объёмных фигур из модулей, из </a:t>
            </a:r>
            <a:r>
              <a:rPr lang="ru-RU" sz="3200" b="1" dirty="0" smtClean="0">
                <a:latin typeface="Times New Roman" pitchFamily="18" charset="0"/>
                <a:hlinkClick r:id="rId2"/>
              </a:rPr>
              <a:t>треугольных модулей оригами</a:t>
            </a:r>
            <a:r>
              <a:rPr lang="ru-RU" sz="3200" dirty="0" smtClean="0">
                <a:latin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</a:rPr>
              <a:t>придуманых</a:t>
            </a:r>
            <a:r>
              <a:rPr lang="ru-RU" sz="3200" dirty="0" smtClean="0">
                <a:latin typeface="Times New Roman" pitchFamily="18" charset="0"/>
              </a:rPr>
              <a:t> в Китае. </a:t>
            </a:r>
          </a:p>
        </p:txBody>
      </p:sp>
      <p:pic>
        <p:nvPicPr>
          <p:cNvPr id="5" name="Picture 2" descr="C:\Documents and Settings\Admin\Рабочий стол\с флешки\технол и рисов\поделки с уроков труда\поделки моих учеников\работы учеников к 8 марта\DSCN653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72066" y="1428736"/>
            <a:ext cx="3000396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72264" y="6215082"/>
            <a:ext cx="2133600" cy="365125"/>
          </a:xfrm>
        </p:spPr>
        <p:txBody>
          <a:bodyPr/>
          <a:lstStyle/>
          <a:p>
            <a:pPr>
              <a:defRPr/>
            </a:pPr>
            <a:fld id="{98AAC293-5ED5-4D54-8319-F29901D16C84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2357430"/>
            <a:ext cx="4572000" cy="3250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Тонкая цветная</a:t>
            </a:r>
          </a:p>
          <a:p>
            <a:pPr marL="342900" indent="-342900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бумага.</a:t>
            </a: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Линейка и карандаш.</a:t>
            </a:r>
          </a:p>
          <a:p>
            <a:pPr marL="342900" indent="-342900">
              <a:lnSpc>
                <a:spcPct val="150000"/>
              </a:lnSpc>
              <a:buAutoNum type="arabicPeriod" startAt="2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Ножницы.</a:t>
            </a:r>
          </a:p>
          <a:p>
            <a:pPr marL="342900" indent="-342900">
              <a:lnSpc>
                <a:spcPct val="15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4.Клей.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857232"/>
            <a:ext cx="40912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Понадобится: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с флешки\технол и рисов\поделки с уроков труда\цветы избумажной бечовки\floristika-1-420x3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57950" y="3929066"/>
            <a:ext cx="1785950" cy="2481259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с флешки\технол и рисов\поделки с уроков труда\цветы избумажной бечовки\floristika-1-420x31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7158" y="2500306"/>
            <a:ext cx="1357308" cy="2981325"/>
          </a:xfrm>
          <a:prstGeom prst="rect">
            <a:avLst/>
          </a:prstGeom>
          <a:noFill/>
        </p:spPr>
      </p:pic>
      <p:pic>
        <p:nvPicPr>
          <p:cNvPr id="10" name="Picture 6" descr="Картинка 8 из 36985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500042"/>
            <a:ext cx="311310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3105835"/>
            <a:ext cx="571502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Начертите  на  бумаге квадраты со стороной 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5см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10-11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штук и квадраты со стороной 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3см-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20-22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штук.</a:t>
            </a:r>
          </a:p>
          <a:p>
            <a:pPr marL="342900" indent="-342900"/>
            <a:endParaRPr lang="ru-RU" b="1" i="1" dirty="0">
              <a:latin typeface="Comic Sans MS" pitchFamily="66" charset="0"/>
            </a:endParaRPr>
          </a:p>
        </p:txBody>
      </p:sp>
      <p:pic>
        <p:nvPicPr>
          <p:cNvPr id="4" name="Рисунок 4" descr="SWScan00311.bmp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43700" y="3429000"/>
            <a:ext cx="2400300" cy="278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SC0702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500166" y="642918"/>
            <a:ext cx="5786478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571604" y="1357298"/>
            <a:ext cx="60007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Лист квадратной формы (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см или 3 см) перегнуть по диагоналям. Углы сложить к середине.</a:t>
            </a:r>
          </a:p>
          <a:p>
            <a:pPr marL="342900" indent="-342900"/>
            <a:endParaRPr lang="ru-RU" sz="28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642918"/>
            <a:ext cx="5214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Этапы складывания: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00364" y="3429000"/>
            <a:ext cx="2571768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6E852-9AFE-4EB8-8100-6F494D6BA1EC}" type="datetime1">
              <a:rPr lang="ru-RU" smtClean="0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3073" name="Picture 1" descr="H:\2012-04-10\Image0037.T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00100" y="2143116"/>
            <a:ext cx="3686175" cy="3857652"/>
          </a:xfrm>
          <a:prstGeom prst="rect">
            <a:avLst/>
          </a:prstGeom>
          <a:noFill/>
        </p:spPr>
      </p:pic>
      <p:pic>
        <p:nvPicPr>
          <p:cNvPr id="5" name="Picture 4" descr="H:\2012-04-10\Image0037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15008" y="2143116"/>
            <a:ext cx="2286016" cy="35719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571480"/>
            <a:ext cx="60722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Положить фигуру уголком к себе. Правый и левый углы согнуть до линии.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6E852-9AFE-4EB8-8100-6F494D6BA1EC}" type="datetime1">
              <a:rPr lang="ru-RU" smtClean="0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2053" name="Picture 5" descr="H:\2012-04-10\Image0036.T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00166" y="2357430"/>
            <a:ext cx="2714644" cy="3429024"/>
          </a:xfrm>
          <a:prstGeom prst="rect">
            <a:avLst/>
          </a:prstGeom>
          <a:noFill/>
        </p:spPr>
      </p:pic>
      <p:pic>
        <p:nvPicPr>
          <p:cNvPr id="2054" name="Picture 6" descr="H:\2012-04-10\Image0036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14942" y="2357430"/>
            <a:ext cx="2571768" cy="27860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28728" y="857232"/>
            <a:ext cx="5429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3.Фигуру перевернуть и согнуть нижний угол.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6E852-9AFE-4EB8-8100-6F494D6BA1EC}" type="datetime1">
              <a:rPr lang="ru-RU" smtClean="0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22530" name="Picture 2" descr="H:\2012-04-10\Image0035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57290" y="2786058"/>
            <a:ext cx="2614605" cy="2786082"/>
          </a:xfrm>
          <a:prstGeom prst="rect">
            <a:avLst/>
          </a:prstGeom>
          <a:noFill/>
        </p:spPr>
      </p:pic>
      <p:pic>
        <p:nvPicPr>
          <p:cNvPr id="22532" name="Picture 4" descr="H:\2012-04-10\Image0035.T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86446" y="2714620"/>
            <a:ext cx="1928826" cy="292895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357290" y="714356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 Фигуру перевернуть и согнуть пополам. Аналогично выполнить 10-11 фигур и соединить их форме «солнышка».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348038" y="6143644"/>
          <a:ext cx="2447925" cy="357190"/>
        </p:xfrm>
        <a:graphic>
          <a:graphicData uri="http://schemas.openxmlformats.org/presentationml/2006/ole">
            <p:oleObj spid="_x0000_s22530" name="Пакет" r:id="rId5" imgW="2448000" imgH="485640" progId="Package">
              <p:embed/>
            </p:oleObj>
          </a:graphicData>
        </a:graphic>
      </p:graphicFrame>
    </p:spTree>
  </p:cSld>
  <p:clrMapOvr>
    <a:masterClrMapping/>
  </p:clrMapOvr>
  <p:transition spd="med">
    <p:sndAc>
      <p:endSnd/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6E852-9AFE-4EB8-8100-6F494D6BA1EC}" type="datetime1">
              <a:rPr lang="ru-RU" smtClean="0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2" descr="C:\Documents and Settings\Admin\Рабочий стол\с флешки\технол и рисов\поделки с уроков труда\поделки моих учеников\работы учеников к 8 марта\DSCN653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28662" y="1571612"/>
            <a:ext cx="3000396" cy="38576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0" y="1785926"/>
            <a:ext cx="42148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5.</a:t>
            </a:r>
            <a:r>
              <a:rPr lang="ru-RU" dirty="0" smtClean="0">
                <a:latin typeface="Arial Black" pitchFamily="34" charset="0"/>
              </a:rPr>
              <a:t>Аналогично выполняем работы с меньшими квадратами.</a:t>
            </a: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6. Берём однотонную цветную бумагу, складываем гармошкой, придаём форму вазы и приклеиваем края.</a:t>
            </a: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7 . Располагаем солнышки  и приклеиваем.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6E852-9AFE-4EB8-8100-6F494D6BA1EC}" type="datetime1">
              <a:rPr lang="ru-RU" smtClean="0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4" name="Picture 2" descr="C:\Documents and Settings\Admin\Рабочий стол\4класс\DSCN658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85984" y="2285992"/>
            <a:ext cx="371477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28794" y="1000108"/>
            <a:ext cx="6271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Вот такие получились работы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6E852-9AFE-4EB8-8100-6F494D6BA1EC}" type="datetime1">
              <a:rPr lang="ru-RU" smtClean="0"/>
              <a:pPr>
                <a:defRPr/>
              </a:pPr>
              <a:t>09.10.2017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26EC5-7042-4B0A-813E-7AB64A18328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43042" y="2143116"/>
            <a:ext cx="5857916" cy="2554545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Источник:  методическая газета для учителей начальной школы «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Начальная школа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, издательский дом «1 сентября»,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15 , 2010 г.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:\Documents and Settings\Aida\Рабочий стол\НОвая ГРАФИКА сборник\КАРТИНКИ СБОРНИК_ школьные\__Flo11.gif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143768" y="857232"/>
            <a:ext cx="85725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8215338" y="2071678"/>
            <a:ext cx="928662" cy="9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6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29058" y="0"/>
            <a:ext cx="69056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428992" y="2000240"/>
            <a:ext cx="5072098" cy="3071834"/>
          </a:xfrm>
          <a:prstGeom prst="rect">
            <a:avLst/>
          </a:prstGeom>
          <a:noFill/>
        </p:spPr>
        <p:txBody>
          <a:bodyPr wrap="none" rtlCol="0">
            <a:prstTxWarp prst="textCanUp">
              <a:avLst>
                <a:gd name="adj" fmla="val 83607"/>
              </a:avLst>
            </a:prstTxWarp>
            <a:spAutoFit/>
          </a:bodyPr>
          <a:lstStyle/>
          <a:p>
            <a:pPr algn="ctr"/>
            <a:r>
              <a:rPr lang="ru-RU" sz="5400" dirty="0" smtClean="0">
                <a:latin typeface="Comic Sans MS" pitchFamily="66" charset="0"/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Спасибо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за 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работу! </a:t>
            </a:r>
          </a:p>
        </p:txBody>
      </p:sp>
      <p:pic>
        <p:nvPicPr>
          <p:cNvPr id="1026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571604" y="2928934"/>
            <a:ext cx="1865792" cy="1762139"/>
          </a:xfrm>
          <a:prstGeom prst="rect">
            <a:avLst/>
          </a:prstGeom>
          <a:noFill/>
        </p:spPr>
      </p:pic>
      <p:pic>
        <p:nvPicPr>
          <p:cNvPr id="9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928794" y="6048369"/>
            <a:ext cx="857256" cy="809631"/>
          </a:xfrm>
          <a:prstGeom prst="rect">
            <a:avLst/>
          </a:prstGeom>
          <a:noFill/>
        </p:spPr>
      </p:pic>
      <p:pic>
        <p:nvPicPr>
          <p:cNvPr id="10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71538" y="0"/>
            <a:ext cx="857256" cy="809631"/>
          </a:xfrm>
          <a:prstGeom prst="rect">
            <a:avLst/>
          </a:prstGeom>
          <a:noFill/>
        </p:spPr>
      </p:pic>
      <p:pic>
        <p:nvPicPr>
          <p:cNvPr id="12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000364" y="0"/>
            <a:ext cx="928694" cy="877100"/>
          </a:xfrm>
          <a:prstGeom prst="rect">
            <a:avLst/>
          </a:prstGeom>
          <a:noFill/>
        </p:spPr>
      </p:pic>
      <p:pic>
        <p:nvPicPr>
          <p:cNvPr id="13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15306" y="5980900"/>
            <a:ext cx="928694" cy="877100"/>
          </a:xfrm>
          <a:prstGeom prst="rect">
            <a:avLst/>
          </a:prstGeom>
          <a:noFill/>
        </p:spPr>
      </p:pic>
      <p:pic>
        <p:nvPicPr>
          <p:cNvPr id="14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86744" y="4214818"/>
            <a:ext cx="857256" cy="809631"/>
          </a:xfrm>
          <a:prstGeom prst="rect">
            <a:avLst/>
          </a:prstGeom>
          <a:noFill/>
        </p:spPr>
      </p:pic>
      <p:pic>
        <p:nvPicPr>
          <p:cNvPr id="15" name="Picture 2" descr="C:\мама\Мои рисунки\цветы,шары,смешарики\f42[1].gif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86744" y="928670"/>
            <a:ext cx="857256" cy="809631"/>
          </a:xfrm>
          <a:prstGeom prst="rect">
            <a:avLst/>
          </a:prstGeom>
          <a:noFill/>
        </p:spPr>
      </p:pic>
      <p:pic>
        <p:nvPicPr>
          <p:cNvPr id="17" name="Picture 3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023937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H:\Documents and Settings\Aida\Рабочий стол\НОвая ГРАФИКА сборник\КАРТИНКИ СБОРНИК_ школьные\flow58.gif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7534286">
            <a:off x="7156571" y="5678387"/>
            <a:ext cx="1023937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мама\Мои рисунки\цветы,шары,смешарики\fl_001.gif"/>
          <p:cNvPicPr>
            <a:picLocks noChangeAspect="1" noChangeArrowheads="1" noCrop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286644" y="0"/>
            <a:ext cx="581028" cy="581028"/>
          </a:xfrm>
          <a:prstGeom prst="rect">
            <a:avLst/>
          </a:prstGeom>
          <a:noFill/>
        </p:spPr>
      </p:pic>
      <p:pic>
        <p:nvPicPr>
          <p:cNvPr id="23" name="Picture 3" descr="C:\мама\Мои рисунки\цветы,шары,смешарики\fl_001.gif"/>
          <p:cNvPicPr>
            <a:picLocks noChangeAspect="1" noChangeArrowheads="1" noCrop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071670" y="428604"/>
            <a:ext cx="723904" cy="723904"/>
          </a:xfrm>
          <a:prstGeom prst="rect">
            <a:avLst/>
          </a:prstGeom>
          <a:noFill/>
        </p:spPr>
      </p:pic>
      <p:pic>
        <p:nvPicPr>
          <p:cNvPr id="24" name="Picture 3" descr="C:\мама\Мои рисунки\цветы,шары,смешарики\fl_001.gif"/>
          <p:cNvPicPr>
            <a:picLocks noChangeAspect="1" noChangeArrowheads="1" noCrop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143372" y="5643578"/>
            <a:ext cx="723904" cy="7239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Праздник детский 1">
  <a:themeElements>
    <a:clrScheme name="Другая 50">
      <a:dk1>
        <a:srgbClr val="99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Праздник детский 1</Template>
  <TotalTime>399</TotalTime>
  <Words>218</Words>
  <Application>Microsoft Office PowerPoint</Application>
  <PresentationFormat>Экран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Праздник детский 1</vt:lpstr>
      <vt:lpstr>Пакет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dc:description>http://aida.ucoz.ru</dc:description>
  <cp:lastModifiedBy>Master</cp:lastModifiedBy>
  <cp:revision>53</cp:revision>
  <dcterms:created xsi:type="dcterms:W3CDTF">2011-04-28T08:26:21Z</dcterms:created>
  <dcterms:modified xsi:type="dcterms:W3CDTF">2017-10-09T10:33:13Z</dcterms:modified>
  <cp:category>шаблоны к Powerpoint</cp:category>
</cp:coreProperties>
</file>