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296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66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57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72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21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010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90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68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81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07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F77E6-577B-474A-AEA8-99B731C234D1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BEB39-9610-487D-9061-51005E21DC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68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audio" Target="../media/audio1.wav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10" Type="http://schemas.openxmlformats.org/officeDocument/2006/relationships/image" Target="../media/image7.jpg"/><Relationship Id="rId4" Type="http://schemas.openxmlformats.org/officeDocument/2006/relationships/image" Target="../media/image1.jpeg"/><Relationship Id="rId9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audio" Target="../media/audio1.wav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3.jpg"/><Relationship Id="rId4" Type="http://schemas.openxmlformats.org/officeDocument/2006/relationships/image" Target="../media/image1.jpe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.jpeg"/><Relationship Id="rId7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3.jpg"/><Relationship Id="rId4" Type="http://schemas.openxmlformats.org/officeDocument/2006/relationships/image" Target="../media/image12.pn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.jpeg"/><Relationship Id="rId7" Type="http://schemas.openxmlformats.org/officeDocument/2006/relationships/image" Target="../media/image2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-8706"/>
            <a:ext cx="12192000" cy="6881187"/>
            <a:chOff x="0" y="-8706"/>
            <a:chExt cx="12192000" cy="688118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706"/>
              <a:ext cx="12192000" cy="6881187"/>
            </a:xfrm>
            <a:prstGeom prst="rect">
              <a:avLst/>
            </a:prstGeom>
          </p:spPr>
        </p:pic>
        <p:sp>
          <p:nvSpPr>
            <p:cNvPr id="4" name="Прямоугольник 3"/>
            <p:cNvSpPr/>
            <p:nvPr/>
          </p:nvSpPr>
          <p:spPr>
            <a:xfrm>
              <a:off x="2189022" y="1989873"/>
              <a:ext cx="7372531" cy="218521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Comic Sans MS" panose="030F0702030302020204" pitchFamily="66" charset="0"/>
                </a:rPr>
                <a:t>Дидактическая игра:</a:t>
              </a:r>
            </a:p>
            <a:p>
              <a:pPr algn="ctr"/>
              <a:r>
                <a:rPr lang="ru-RU" sz="5400" b="1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Comic Sans MS" panose="030F0702030302020204" pitchFamily="66" charset="0"/>
                </a:rPr>
                <a:t>«Кто что ест?»</a:t>
              </a:r>
            </a:p>
            <a:p>
              <a:pPr algn="ctr"/>
              <a:r>
                <a:rPr lang="ru-RU" sz="2800" b="1" cap="none" spc="0" dirty="0" smtClean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Comic Sans MS" panose="030F0702030302020204" pitchFamily="66" charset="0"/>
                </a:rPr>
                <a:t>(дикие животные)</a:t>
              </a:r>
              <a:endParaRPr lang="ru-RU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417442" y="5486400"/>
              <a:ext cx="42882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Подготовила: воспитатель МБДОУ «Детский сад общеразвивающего вида №155» Дьяченко Александра Сергеевна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56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6"/>
            <a:ext cx="12192000" cy="68811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48" y="50512"/>
            <a:ext cx="4762500" cy="67627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851" y="4964003"/>
            <a:ext cx="2047875" cy="157162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499" y="2769094"/>
            <a:ext cx="2085975" cy="149542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grpSp>
        <p:nvGrpSpPr>
          <p:cNvPr id="19" name="Группа 18"/>
          <p:cNvGrpSpPr/>
          <p:nvPr/>
        </p:nvGrpSpPr>
        <p:grpSpPr>
          <a:xfrm>
            <a:off x="6306499" y="2716707"/>
            <a:ext cx="2196111" cy="1637434"/>
            <a:chOff x="4519999" y="3560872"/>
            <a:chExt cx="2196111" cy="1637434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>
              <a:off x="4519999" y="3626681"/>
              <a:ext cx="2122145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flipV="1">
              <a:off x="4545231" y="3560872"/>
              <a:ext cx="2170879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829" y="4661070"/>
            <a:ext cx="1990725" cy="15621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318" y="335457"/>
            <a:ext cx="2000250" cy="15811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226" y="1916607"/>
            <a:ext cx="2047875" cy="16002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44482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.0007 L -0.1513 0.09746 C -0.18281 0.11852 -0.23073 0.13913 -0.28164 0.15394 C -0.33971 0.16991 -0.38659 0.17593 -0.42005 0.17315 L -0.58034 0.16413 " pathEditMode="relative" rAng="2106000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98" y="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-0.57383 0.036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98" y="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0.06979 -3.7037E-7 L -0.06979 0.06019 L -0.13945 0.06019 L -0.13945 0.12037 L -0.20911 0.12037 L -0.20911 0.18079 L -0.27877 0.18079 L -0.27877 0.24097 L -0.34844 0.24097 L -0.34844 0.30139 L -0.4181 0.30139 L -0.4181 0.36157 L -0.48776 0.36157 L -0.48776 0.42199 " pathEditMode="relative" rAng="0" ptsTypes="AAAAAAAAAAAAAAA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88" y="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46679 -0.01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46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11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59218"/>
            <a:ext cx="4762500" cy="67627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17" y="502855"/>
            <a:ext cx="2066925" cy="16954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66" y="2701160"/>
            <a:ext cx="2085975" cy="149542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961" y="980336"/>
            <a:ext cx="2076450" cy="160020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21" y="4899465"/>
            <a:ext cx="2000250" cy="165735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231" y="3560872"/>
            <a:ext cx="2047875" cy="1571625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grpSp>
        <p:nvGrpSpPr>
          <p:cNvPr id="16" name="Группа 15"/>
          <p:cNvGrpSpPr/>
          <p:nvPr/>
        </p:nvGrpSpPr>
        <p:grpSpPr>
          <a:xfrm>
            <a:off x="4470961" y="3560872"/>
            <a:ext cx="2245149" cy="1571625"/>
            <a:chOff x="4470961" y="3560872"/>
            <a:chExt cx="2245149" cy="1571625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>
              <a:off x="4470961" y="3560872"/>
              <a:ext cx="2122145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V="1">
              <a:off x="4545231" y="3560872"/>
              <a:ext cx="2170879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4620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023 L 0.0043 0.25949 C 0.00391 0.31551 0.01797 0.37778 0.04232 0.4294 C 0.06966 0.4875 0.10052 0.52176 0.1319 0.52986 L 0.27591 0.58287 " pathEditMode="relative" rAng="300000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76" y="3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7.40741E-7 L 0.6125 0.0923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25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1 0.06482 L 0.24349 -0.08264 C 0.29492 -0.1169 0.36523 -0.11667 0.4349 -0.08565 C 0.51419 -0.05069 0.57357 0.00625 0.60963 0.07963 L 0.78815 0.41505 " pathEditMode="relative" rAng="840000" ptsTypes="AAA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97" y="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L 0.69141 0.015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70" y="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6"/>
            <a:ext cx="12192000" cy="68811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431"/>
            <a:ext cx="4767485" cy="67610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867" y="4642944"/>
            <a:ext cx="2047875" cy="157162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10496"/>
            <a:ext cx="2047875" cy="16764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2390" y="3838082"/>
            <a:ext cx="2143125" cy="160972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90" y="2246588"/>
            <a:ext cx="2066925" cy="161925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18" y="393153"/>
            <a:ext cx="2076450" cy="16002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grpSp>
        <p:nvGrpSpPr>
          <p:cNvPr id="9" name="Группа 8"/>
          <p:cNvGrpSpPr/>
          <p:nvPr/>
        </p:nvGrpSpPr>
        <p:grpSpPr>
          <a:xfrm>
            <a:off x="6529087" y="432178"/>
            <a:ext cx="2196111" cy="1637434"/>
            <a:chOff x="4519999" y="3560872"/>
            <a:chExt cx="2196111" cy="1637434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4519999" y="3626681"/>
              <a:ext cx="2122145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4545231" y="3560872"/>
              <a:ext cx="2170879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1489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01412 C 0.02799 0.02639 0.05963 0.0382 0.07383 0.05625 C 0.0888 0.07662 0.09609 0.10162 0.10456 0.12639 C 0.11211 0.15162 0.10612 0.17431 0.09987 0.19931 C 0.09427 0.22153 0.08489 0.24699 0.06172 0.26991 C 0.04206 0.2919 0.00807 0.31227 -0.0293 0.32917 C -0.06276 0.34537 -0.10365 0.35857 -0.14453 0.36736 C -0.18568 0.37639 -0.22695 0.38148 -0.26471 0.38218 C -0.30586 0.38357 -0.34453 0.37847 -0.37578 0.36644 C -0.4069 0.35625 -0.43503 0.34144 -0.44974 0.3213 C -0.4681 0.30347 -0.47591 0.27685 -0.47656 0.25463 C -0.48112 0.2338 -0.47852 0.20671 -0.46237 0.18287 C -0.44583 0.16111 -0.41537 0.14121 -0.37474 0.12894 C -0.33386 0.11736 -0.29193 0.11968 -0.26419 0.13009 C -0.23971 0.14144 -0.22188 0.16088 -0.21719 0.18634 C -0.21615 0.21273 -0.21888 0.23658 -0.23503 0.25903 C -0.25156 0.28079 -0.24831 0.28403 -0.31563 0.31898 C -0.3763 0.35417 -0.43828 0.35417 -0.4763 0.36065 C -0.51367 0.36528 -0.54453 0.36134 -0.58294 0.3581 C -0.62435 0.35324 -0.65951 0.33935 -0.68399 0.32639 C -0.70846 0.31366 -0.71966 0.29491 -0.73464 0.26505 C -0.74596 0.23403 -0.74662 0.21829 -0.74753 0.19445 C -0.74857 0.17037 -0.74948 0.14653 -0.75039 0.12315 " pathEditMode="relative" rAng="21360000" ptsTypes="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84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8 0.00186 L -0.297 0.37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4" y="1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-0.32448 -0.200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24" y="-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33333E-6 L -0.74205 0.165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09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11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-8706"/>
            <a:ext cx="4762500" cy="67627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55006" t="74021" r="4179" b="3912"/>
          <a:stretch/>
        </p:blipFill>
        <p:spPr>
          <a:xfrm>
            <a:off x="3966639" y="1453957"/>
            <a:ext cx="1970691" cy="151348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54789" t="49272" r="7009" b="25443"/>
          <a:stretch/>
        </p:blipFill>
        <p:spPr>
          <a:xfrm>
            <a:off x="885630" y="4845268"/>
            <a:ext cx="1844566" cy="173420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54571" t="24753" r="3961" b="51111"/>
          <a:stretch/>
        </p:blipFill>
        <p:spPr>
          <a:xfrm>
            <a:off x="3650780" y="3312071"/>
            <a:ext cx="2002221" cy="165537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55006" t="1154" r="5485" b="75170"/>
          <a:stretch/>
        </p:blipFill>
        <p:spPr>
          <a:xfrm>
            <a:off x="796358" y="2515913"/>
            <a:ext cx="1907629" cy="162384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30" y="534302"/>
            <a:ext cx="2047875" cy="16764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grpSp>
        <p:nvGrpSpPr>
          <p:cNvPr id="9" name="Группа 8"/>
          <p:cNvGrpSpPr/>
          <p:nvPr/>
        </p:nvGrpSpPr>
        <p:grpSpPr>
          <a:xfrm>
            <a:off x="796358" y="525726"/>
            <a:ext cx="2196111" cy="1637434"/>
            <a:chOff x="4519999" y="3560872"/>
            <a:chExt cx="2196111" cy="1637434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4519999" y="3626681"/>
              <a:ext cx="2122145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V="1">
              <a:off x="4545231" y="3560872"/>
              <a:ext cx="2170879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562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4769 L 2.08333E-7 0.16829 C 2.08333E-7 0.22246 0.1362 0.28912 0.24674 0.28912 L 0.49362 0.28912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74" y="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81481E-6 L 0.57214 0.331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07" y="1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C -0.003 0.04467 0.00625 0.0824 0.02083 0.08958 C 0.03516 0.09699 0.05234 0.07291 0.06328 0.0324 C 0.0625 0.07824 0.06953 0.11504 0.08424 0.12222 C 0.09844 0.12939 0.11562 0.10509 0.12643 0.06458 C 0.12578 0.11018 0.13294 0.14745 0.14726 0.15416 C 0.16172 0.1618 0.18099 0.13865 0.1918 0.09791 C 0.18893 0.14259 0.19622 0.17916 0.21276 0.1875 C 0.225 0.19351 0.24414 0.1706 0.25508 0.13009 C 0.25221 0.17476 0.26172 0.21296 0.27578 0.22013 C 0.29036 0.22708 0.30742 0.203 0.31823 0.16226 C 0.31784 0.20787 0.32474 0.24513 0.33919 0.25208 C 0.35365 0.25949 0.37083 0.23541 0.38385 0.19583 C 0.38099 0.24004 0.38815 0.27708 0.4026 0.28402 C 0.4168 0.29166 0.43607 0.26828 0.44687 0.228 C 0.44414 0.27268 0.4513 0.30972 0.46797 0.31759 C 0.48229 0.32546 0.49935 0.30069 0.51042 0.26041 " pathEditMode="relative" rAng="960000" ptsTypes="AAAAAAAAAAAAAAA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22" y="1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0.28359 -3.7037E-7 C 0.41067 -3.7037E-7 0.56732 -0.06944 0.56732 -0.12569 L 0.56732 -0.25116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59" y="-1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6"/>
            <a:ext cx="12192000" cy="68811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29577" cy="6858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33" y="2592811"/>
            <a:ext cx="2009775" cy="173355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135" y="4981179"/>
            <a:ext cx="2019300" cy="154305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540" y="398840"/>
            <a:ext cx="2076450" cy="16383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468" y="1403952"/>
            <a:ext cx="2000250" cy="159067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793" y="4828779"/>
            <a:ext cx="2066925" cy="169545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softEdge rad="127000"/>
          </a:effectLst>
        </p:spPr>
      </p:pic>
      <p:grpSp>
        <p:nvGrpSpPr>
          <p:cNvPr id="4" name="Группа 3"/>
          <p:cNvGrpSpPr/>
          <p:nvPr/>
        </p:nvGrpSpPr>
        <p:grpSpPr>
          <a:xfrm>
            <a:off x="9695793" y="4886795"/>
            <a:ext cx="2196111" cy="1637434"/>
            <a:chOff x="4519999" y="3560872"/>
            <a:chExt cx="2196111" cy="1637434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519999" y="3626681"/>
              <a:ext cx="2122145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545231" y="3560872"/>
              <a:ext cx="2170879" cy="15716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8712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-0.54791 0.09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96" y="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42852 0.636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32" y="3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-0.60482 0.27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47" y="1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-0.20872 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06"/>
            <a:ext cx="12192000" cy="68811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27" y="2096814"/>
            <a:ext cx="10554638" cy="44329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15910" y="1173484"/>
            <a:ext cx="81948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МОЛОДЦЫ</a:t>
            </a:r>
            <a:r>
              <a:rPr lang="ru-RU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</a:rPr>
              <a:t> </a:t>
            </a:r>
            <a:r>
              <a:rPr lang="ru-RU" sz="9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!</a:t>
            </a:r>
            <a:endParaRPr lang="ru-RU" sz="9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8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drumroll.wav"/>
          </p:stSnd>
        </p:sndAc>
      </p:transition>
    </mc:Choice>
    <mc:Fallback>
      <p:transition spd="slow">
        <p:fade/>
        <p:sndAc>
          <p:stSnd>
            <p:snd r:embed="rId2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29</Words>
  <Application>Microsoft Office PowerPoint</Application>
  <PresentationFormat>Широкоэкранный</PresentationFormat>
  <Paragraphs>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</cp:revision>
  <dcterms:created xsi:type="dcterms:W3CDTF">2017-02-24T15:52:59Z</dcterms:created>
  <dcterms:modified xsi:type="dcterms:W3CDTF">2017-03-16T15:46:50Z</dcterms:modified>
</cp:coreProperties>
</file>