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56" r:id="rId2"/>
    <p:sldId id="257" r:id="rId3"/>
    <p:sldId id="259" r:id="rId4"/>
    <p:sldId id="258" r:id="rId5"/>
    <p:sldId id="260" r:id="rId6"/>
    <p:sldId id="265" r:id="rId7"/>
    <p:sldId id="262" r:id="rId8"/>
    <p:sldId id="266" r:id="rId9"/>
    <p:sldId id="263" r:id="rId10"/>
    <p:sldId id="267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1" d="100"/>
          <a:sy n="61" d="100"/>
        </p:scale>
        <p:origin x="9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867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4891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0221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61478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2273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950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7650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7869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75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35376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1812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555309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5926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264686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3286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840302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8343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CC20FF72-3B5D-4895-B1A1-D769D01A9176}" type="datetimeFigureOut">
              <a:rPr lang="ru-RU" smtClean="0"/>
              <a:t>17.03.2017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7DA2585-7BB2-47B2-A6D2-6DE3A719885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93912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1188070" y="0"/>
            <a:ext cx="10784781" cy="6858000"/>
            <a:chOff x="1188070" y="0"/>
            <a:chExt cx="10784781" cy="6858000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1188070" y="0"/>
              <a:ext cx="10784781" cy="6858000"/>
              <a:chOff x="1188070" y="0"/>
              <a:chExt cx="10784781" cy="6858000"/>
            </a:xfrm>
          </p:grpSpPr>
          <p:pic>
            <p:nvPicPr>
              <p:cNvPr id="2" name="Рисунок 1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188070" y="0"/>
                <a:ext cx="9815859" cy="6858000"/>
              </a:xfrm>
              <a:prstGeom prst="rect">
                <a:avLst/>
              </a:prstGeom>
            </p:spPr>
          </p:pic>
          <p:sp>
            <p:nvSpPr>
              <p:cNvPr id="4" name="TextBox 3"/>
              <p:cNvSpPr txBox="1"/>
              <p:nvPr/>
            </p:nvSpPr>
            <p:spPr>
              <a:xfrm>
                <a:off x="7236373" y="85195"/>
                <a:ext cx="4736478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Подготовила: воспитатель МБДОУ «Детский сад общеразвивающего вида №155» г. Воронеж</a:t>
                </a:r>
              </a:p>
              <a:p>
                <a:r>
                  <a:rPr lang="ru-RU" dirty="0" smtClean="0"/>
                  <a:t> Дьяченко Александра Сергеевна</a:t>
                </a:r>
                <a:endParaRPr lang="ru-RU" dirty="0"/>
              </a:p>
            </p:txBody>
          </p:sp>
        </p:grpSp>
        <p:sp>
          <p:nvSpPr>
            <p:cNvPr id="3" name="Прямоугольник 2"/>
            <p:cNvSpPr/>
            <p:nvPr/>
          </p:nvSpPr>
          <p:spPr>
            <a:xfrm>
              <a:off x="2788935" y="3771377"/>
              <a:ext cx="7654660" cy="2123658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algn="ctr"/>
              <a:r>
                <a:rPr lang="ru-RU" sz="54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Дидактическая игра:</a:t>
              </a:r>
            </a:p>
            <a:p>
              <a:pPr algn="ctr"/>
              <a:r>
                <a:rPr lang="ru-RU" sz="5400" b="1" cap="none" spc="0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«Какой знак?..»</a:t>
              </a:r>
            </a:p>
            <a:p>
              <a:pPr algn="ctr"/>
              <a:r>
                <a:rPr lang="ru-RU" sz="2400" b="1" dirty="0" smtClean="0">
                  <a:ln w="9525">
                    <a:solidFill>
                      <a:schemeClr val="bg1"/>
                    </a:solidFill>
                    <a:prstDash val="solid"/>
                  </a:ln>
                  <a:solidFill>
                    <a:schemeClr val="accent5"/>
                  </a:solidFill>
                  <a:effectLst>
                    <a:outerShdw blurRad="12700" dist="38100" dir="2700000" algn="tl" rotWithShape="0">
                      <a:schemeClr val="accent5">
                        <a:lumMod val="60000"/>
                        <a:lumOff val="40000"/>
                      </a:schemeClr>
                    </a:outerShdw>
                  </a:effectLst>
                </a:rPr>
                <a:t>(Для детей 5-6 лет)</a:t>
              </a:r>
              <a:endParaRPr lang="ru-RU" sz="24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5136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03"/>
          <a:stretch/>
        </p:blipFill>
        <p:spPr>
          <a:xfrm>
            <a:off x="299749" y="730468"/>
            <a:ext cx="11434872" cy="535502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15230" r="82512" b="72701"/>
          <a:stretch/>
        </p:blipFill>
        <p:spPr>
          <a:xfrm>
            <a:off x="5085800" y="2389277"/>
            <a:ext cx="1862770" cy="203740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2363538835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97"/>
          <a:stretch/>
        </p:blipFill>
        <p:spPr>
          <a:xfrm>
            <a:off x="352256" y="756745"/>
            <a:ext cx="11440173" cy="54075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85000" r="81855" b="2241"/>
          <a:stretch/>
        </p:blipFill>
        <p:spPr>
          <a:xfrm>
            <a:off x="5079241" y="2379805"/>
            <a:ext cx="1986201" cy="2161452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569567390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80" b="33027"/>
          <a:stretch/>
        </p:blipFill>
        <p:spPr>
          <a:xfrm>
            <a:off x="435161" y="788277"/>
            <a:ext cx="11304715" cy="545486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692" y="2632740"/>
            <a:ext cx="1827651" cy="19965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8691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564" b="32643"/>
          <a:stretch/>
        </p:blipFill>
        <p:spPr>
          <a:xfrm>
            <a:off x="453898" y="630621"/>
            <a:ext cx="11370062" cy="54864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85000" r="81855" b="2241"/>
          <a:stretch/>
        </p:blipFill>
        <p:spPr>
          <a:xfrm>
            <a:off x="5170670" y="2320128"/>
            <a:ext cx="1936518" cy="2107385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389188576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7203"/>
          <a:stretch/>
        </p:blipFill>
        <p:spPr>
          <a:xfrm>
            <a:off x="448674" y="714703"/>
            <a:ext cx="11401206" cy="533925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" t="28908" r="82184" b="58678"/>
          <a:stretch/>
        </p:blipFill>
        <p:spPr>
          <a:xfrm>
            <a:off x="5306416" y="2493819"/>
            <a:ext cx="1788067" cy="1950617"/>
          </a:xfrm>
          <a:prstGeom prst="roundRect">
            <a:avLst>
              <a:gd name="adj" fmla="val 19101"/>
            </a:avLst>
          </a:prstGeom>
        </p:spPr>
      </p:pic>
    </p:spTree>
    <p:extLst>
      <p:ext uri="{BB962C8B-B14F-4D97-AF65-F5344CB8AC3E}">
        <p14:creationId xmlns:p14="http://schemas.microsoft.com/office/powerpoint/2010/main" val="36637639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054"/>
          <a:stretch/>
        </p:blipFill>
        <p:spPr>
          <a:xfrm>
            <a:off x="487804" y="541282"/>
            <a:ext cx="11372943" cy="55126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15230" r="82512" b="72701"/>
          <a:stretch/>
        </p:blipFill>
        <p:spPr>
          <a:xfrm>
            <a:off x="5287418" y="2327621"/>
            <a:ext cx="1773713" cy="1939997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4050498551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97"/>
          <a:stretch/>
        </p:blipFill>
        <p:spPr>
          <a:xfrm>
            <a:off x="425670" y="583325"/>
            <a:ext cx="11350994" cy="5365418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5" t="85000" r="81855" b="2241"/>
          <a:stretch/>
        </p:blipFill>
        <p:spPr>
          <a:xfrm>
            <a:off x="5222246" y="2309562"/>
            <a:ext cx="1757842" cy="1912943"/>
          </a:xfrm>
          <a:prstGeom prst="round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1559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897"/>
          <a:stretch/>
        </p:blipFill>
        <p:spPr>
          <a:xfrm>
            <a:off x="466256" y="662151"/>
            <a:ext cx="11373469" cy="537604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15230" r="82512" b="72701"/>
          <a:stretch/>
        </p:blipFill>
        <p:spPr>
          <a:xfrm>
            <a:off x="5295177" y="2411940"/>
            <a:ext cx="1715626" cy="1876464"/>
          </a:xfrm>
          <a:prstGeom prst="roundRect">
            <a:avLst>
              <a:gd name="adj" fmla="val 19101"/>
            </a:avLst>
          </a:prstGeom>
        </p:spPr>
      </p:pic>
    </p:spTree>
    <p:extLst>
      <p:ext uri="{BB962C8B-B14F-4D97-AF65-F5344CB8AC3E}">
        <p14:creationId xmlns:p14="http://schemas.microsoft.com/office/powerpoint/2010/main" val="4127023295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100" b="33487"/>
          <a:stretch/>
        </p:blipFill>
        <p:spPr>
          <a:xfrm>
            <a:off x="462164" y="898634"/>
            <a:ext cx="11308888" cy="5234152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" t="28908" r="82184" b="58678"/>
          <a:stretch/>
        </p:blipFill>
        <p:spPr>
          <a:xfrm>
            <a:off x="5306416" y="2493819"/>
            <a:ext cx="1788067" cy="1950617"/>
          </a:xfrm>
          <a:prstGeom prst="roundRect">
            <a:avLst>
              <a:gd name="adj" fmla="val 19101"/>
            </a:avLst>
          </a:prstGeom>
        </p:spPr>
      </p:pic>
    </p:spTree>
    <p:extLst>
      <p:ext uri="{BB962C8B-B14F-4D97-AF65-F5344CB8AC3E}">
        <p14:creationId xmlns:p14="http://schemas.microsoft.com/office/powerpoint/2010/main" val="36276248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10" b="33257"/>
          <a:stretch/>
        </p:blipFill>
        <p:spPr>
          <a:xfrm>
            <a:off x="441672" y="677918"/>
            <a:ext cx="11361268" cy="540757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4" t="15230" r="82512" b="72701"/>
          <a:stretch/>
        </p:blipFill>
        <p:spPr>
          <a:xfrm>
            <a:off x="5260704" y="2439328"/>
            <a:ext cx="1723203" cy="1884751"/>
          </a:xfrm>
          <a:prstGeom prst="roundRect">
            <a:avLst>
              <a:gd name="adj" fmla="val 19101"/>
            </a:avLst>
          </a:prstGeom>
        </p:spPr>
      </p:pic>
    </p:spTree>
    <p:extLst>
      <p:ext uri="{BB962C8B-B14F-4D97-AF65-F5344CB8AC3E}">
        <p14:creationId xmlns:p14="http://schemas.microsoft.com/office/powerpoint/2010/main" val="4291440457"/>
      </p:ext>
    </p:extLst>
  </p:cSld>
  <p:clrMapOvr>
    <a:masterClrMapping/>
  </p:clrMapOvr>
  <p:transition spd="slow">
    <p:randomBa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6743"/>
          <a:stretch/>
        </p:blipFill>
        <p:spPr>
          <a:xfrm>
            <a:off x="407093" y="714703"/>
            <a:ext cx="11442785" cy="543384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0" t="28908" r="82184" b="58678"/>
          <a:stretch/>
        </p:blipFill>
        <p:spPr>
          <a:xfrm>
            <a:off x="5306416" y="2493819"/>
            <a:ext cx="1788067" cy="1950617"/>
          </a:xfrm>
          <a:prstGeom prst="roundRect">
            <a:avLst>
              <a:gd name="adj" fmla="val 19101"/>
            </a:avLst>
          </a:prstGeom>
        </p:spPr>
      </p:pic>
    </p:spTree>
    <p:extLst>
      <p:ext uri="{BB962C8B-B14F-4D97-AF65-F5344CB8AC3E}">
        <p14:creationId xmlns:p14="http://schemas.microsoft.com/office/powerpoint/2010/main" val="2114230117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Сектор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9759155-7935-4C61-A06C-C04380D1B16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47</TotalTime>
  <Words>32</Words>
  <Application>Microsoft Office PowerPoint</Application>
  <PresentationFormat>Широкоэкранный</PresentationFormat>
  <Paragraphs>5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Century Gothic</vt:lpstr>
      <vt:lpstr>Wingdings 3</vt:lpstr>
      <vt:lpstr>Сектор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Reanimator Extreme Edition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6</cp:revision>
  <dcterms:created xsi:type="dcterms:W3CDTF">2017-03-16T10:27:30Z</dcterms:created>
  <dcterms:modified xsi:type="dcterms:W3CDTF">2017-03-16T21:39:00Z</dcterms:modified>
</cp:coreProperties>
</file>