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7" r:id="rId4"/>
    <p:sldId id="265" r:id="rId5"/>
    <p:sldId id="278" r:id="rId6"/>
    <p:sldId id="261" r:id="rId7"/>
    <p:sldId id="279" r:id="rId8"/>
    <p:sldId id="262" r:id="rId9"/>
    <p:sldId id="280" r:id="rId10"/>
    <p:sldId id="271" r:id="rId11"/>
    <p:sldId id="281" r:id="rId12"/>
    <p:sldId id="263" r:id="rId13"/>
    <p:sldId id="282" r:id="rId14"/>
    <p:sldId id="264" r:id="rId15"/>
    <p:sldId id="283" r:id="rId16"/>
    <p:sldId id="266" r:id="rId17"/>
    <p:sldId id="284" r:id="rId18"/>
    <p:sldId id="267" r:id="rId19"/>
    <p:sldId id="285" r:id="rId20"/>
    <p:sldId id="268" r:id="rId21"/>
    <p:sldId id="286" r:id="rId22"/>
    <p:sldId id="269" r:id="rId23"/>
    <p:sldId id="287" r:id="rId24"/>
    <p:sldId id="270" r:id="rId25"/>
    <p:sldId id="288" r:id="rId26"/>
    <p:sldId id="272" r:id="rId27"/>
    <p:sldId id="289" r:id="rId28"/>
    <p:sldId id="273" r:id="rId29"/>
    <p:sldId id="290" r:id="rId30"/>
    <p:sldId id="274" r:id="rId31"/>
    <p:sldId id="291" r:id="rId32"/>
    <p:sldId id="276" r:id="rId33"/>
    <p:sldId id="292" r:id="rId34"/>
    <p:sldId id="275" r:id="rId35"/>
    <p:sldId id="293" r:id="rId36"/>
    <p:sldId id="294" r:id="rId37"/>
    <p:sldId id="258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70D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84" autoAdjust="0"/>
    <p:restoredTop sz="94660"/>
  </p:normalViewPr>
  <p:slideViewPr>
    <p:cSldViewPr>
      <p:cViewPr varScale="1">
        <p:scale>
          <a:sx n="74" d="100"/>
          <a:sy n="74" d="100"/>
        </p:scale>
        <p:origin x="153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C4AFD-F1A1-4268-8B9B-D6C8EAE3E09A}" type="datetimeFigureOut">
              <a:rPr lang="ru-RU" smtClean="0"/>
              <a:pPr/>
              <a:t>14.10.2017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8D927-8873-4484-9DB6-865F0F7A2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file:///D:\&#1044;&#1086;&#1082;&#1080;\Desktop\&#1057;&#1082;&#1072;&#1079;&#1082;&#1072;%20&#1087;&#1088;&#1086;%20&#1086;&#1089;&#1077;&#1085;&#1100;.docx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img-fotki.yandex.ru/get/6523/87848796.476/0_e7eed_29b4d2d3_XL.jpg" TargetMode="External"/><Relationship Id="rId13" Type="http://schemas.openxmlformats.org/officeDocument/2006/relationships/hyperlink" Target="http://img-fotki.yandex.ru/get/5820/128819213.0/0_73d02_cb1bfd11_XL" TargetMode="External"/><Relationship Id="rId18" Type="http://schemas.openxmlformats.org/officeDocument/2006/relationships/hyperlink" Target="http://www.fotokonkurs.ru/uploads/photos/contests/2013/04/12/4/07bf0cf187874d1eafc6e7d8b5eb024e/800.jpg" TargetMode="External"/><Relationship Id="rId3" Type="http://schemas.openxmlformats.org/officeDocument/2006/relationships/hyperlink" Target="http://www.ostrovskazok.ru/ostrovok-11/zagadki-o-noyabre" TargetMode="External"/><Relationship Id="rId7" Type="http://schemas.openxmlformats.org/officeDocument/2006/relationships/hyperlink" Target="http://nehvoraika.ru/wp-content/uploads/2011/11/gretskiy-oreh.jpg" TargetMode="External"/><Relationship Id="rId12" Type="http://schemas.openxmlformats.org/officeDocument/2006/relationships/hyperlink" Target="http://playcast.ru/uploads/2012/07/16/3562495.jpeg" TargetMode="External"/><Relationship Id="rId17" Type="http://schemas.openxmlformats.org/officeDocument/2006/relationships/hyperlink" Target="http://s44.radikal.ru/i106/0910/a2/91ba29baf26d.jpg" TargetMode="External"/><Relationship Id="rId2" Type="http://schemas.openxmlformats.org/officeDocument/2006/relationships/hyperlink" Target="http://www.eneja.com/detskaya-literatura/skazki/skazka-pro-osen.html" TargetMode="External"/><Relationship Id="rId16" Type="http://schemas.openxmlformats.org/officeDocument/2006/relationships/hyperlink" Target="http://mosaica.ru/sites/default/files/news/preview/2011/09/21/122586930547rs081030b255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rg.stihi.ru/pics/2013/08/25/147.jpg" TargetMode="External"/><Relationship Id="rId11" Type="http://schemas.openxmlformats.org/officeDocument/2006/relationships/hyperlink" Target="http://www.art-mastery.ru/wp-content/gallery/priroda/FN-032.jpg" TargetMode="External"/><Relationship Id="rId5" Type="http://schemas.openxmlformats.org/officeDocument/2006/relationships/hyperlink" Target="http://www.andromedafree.it/archiviosfondidesktop/wallpapers/natura/upgrade1/autunno-1600x1200/07/wallpapers-autunno-1600x120008.jpg" TargetMode="External"/><Relationship Id="rId15" Type="http://schemas.openxmlformats.org/officeDocument/2006/relationships/hyperlink" Target="http://addfun.ru/uploads/posts/2009-04/1239028923_utrennijj_tuman_14_foto_10.jpg" TargetMode="External"/><Relationship Id="rId10" Type="http://schemas.openxmlformats.org/officeDocument/2006/relationships/hyperlink" Target="http://img0.liveinternet.ru/images/attach/c/8/102/91/102091148_85185d48efd90649e5ef89b90547d06e.jpg" TargetMode="External"/><Relationship Id="rId19" Type="http://schemas.openxmlformats.org/officeDocument/2006/relationships/hyperlink" Target="http://img1.liveinternet.ru/images/attach/c/4/83/590/83590145_iney.jpg" TargetMode="External"/><Relationship Id="rId4" Type="http://schemas.openxmlformats.org/officeDocument/2006/relationships/hyperlink" Target="http://kladraz.ru/zagadki-dlja-detei/zagadki-pro-osen.html" TargetMode="External"/><Relationship Id="rId9" Type="http://schemas.openxmlformats.org/officeDocument/2006/relationships/hyperlink" Target="http://www.o-moloke.ru/staff_files/45499300.jpg" TargetMode="External"/><Relationship Id="rId14" Type="http://schemas.openxmlformats.org/officeDocument/2006/relationships/hyperlink" Target="http://img1.liveinternet.ru/images/attach/c/4/78/565/78565763_78077730_large_4283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428736"/>
            <a:ext cx="7772400" cy="147002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  <a:alpha val="14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Осенние загадки</a:t>
            </a:r>
            <a:endParaRPr lang="ru-RU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786050" y="785794"/>
            <a:ext cx="5857916" cy="41434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Солнцу теплому 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верьте-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Впереди метели.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золотистой круговерти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Листья полетели.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я пришла с дождями,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Листопадом и ветрами.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20484" name="Picture 4" descr="http://www.andromedafree.it/archiviosfondidesktop/wallpapers/natura/upgrade1/autunno-1600x1200/07/wallpapers-autunno-1600x12000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285728"/>
            <a:ext cx="8379843" cy="62865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5214942" y="5715016"/>
            <a:ext cx="3500462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Осень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786050" y="857232"/>
            <a:ext cx="5929354" cy="41434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Август месяц хлопотливый -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Спеют яблоки и сливы,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Спеют персики и груши.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Только успевай их кушать,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 вот клены во дворе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Опадают в …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5844" name="Picture 4" descr="http://adressnew.users.photofile.ru/photo/adressnew/4074736/xlarge/990416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8364394" cy="5572164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5000628" y="5500702"/>
            <a:ext cx="3714776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сентябре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214546" y="1000108"/>
            <a:ext cx="6215106" cy="39290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Ветки в парке шелестят,</a:t>
            </a:r>
          </a:p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Сбрасывают свой наряд.</a:t>
            </a:r>
          </a:p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у дуба и березки</a:t>
            </a:r>
          </a:p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Разноцветный, яркий, броский.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36866" name="Picture 2" descr="http://img01.chitalnya.ru/upload2/405/2187796304933726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7166"/>
            <a:ext cx="7805478" cy="61436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714876" y="5572140"/>
            <a:ext cx="3714776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листопад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357422" y="857232"/>
            <a:ext cx="6215106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Льется он косой стеной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стучит по нашим окнам.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 холодный, проливной,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в саду беседки мокнут.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Лист осенний долго кружит,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 потом спуститься в лужу.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http://img0.liveinternet.ru/images/attach/c/8/105/94/105094658_84555291_large_5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00042"/>
            <a:ext cx="8286808" cy="5800767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5000628" y="5572140"/>
            <a:ext cx="3714776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дождь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28860" y="928670"/>
            <a:ext cx="6215106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Созревают в сентябре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по вкусу детворе.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Очень твердые скорлупки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комочков вкусных.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сломай об них ты зубки -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было б грустно.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 descr="http://nehvoraika.ru/wp-content/uploads/2011/11/gretskiy-ore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072494" cy="60543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929190" y="5572140"/>
            <a:ext cx="3714776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орехи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357422" y="1000108"/>
            <a:ext cx="6215106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Белка осенью без спешки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Прячет желуди, орешки,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Мышка - зерна собирает,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Норку плотно набивает.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склад, а не нора -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Зерен выросла гора!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же делают зверята?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Угадайте-ка, ребята!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http://img-fotki.yandex.ru/get/6523/87848796.476/0_e7eed_29b4d2d3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571480"/>
            <a:ext cx="8410814" cy="5572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571868" y="5643578"/>
            <a:ext cx="5214974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Зимние запасы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28860" y="1285860"/>
            <a:ext cx="6215106" cy="39290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 осенью промокло,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зато созрела свёкла.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в сентябрьских садах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 яблок на ветвях. 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к зиме мы собираем?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его мы называем?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www.o-moloke.ru/staff_files/45499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286808" cy="62214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072066" y="5643578"/>
            <a:ext cx="3714776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урожай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28860" y="928670"/>
            <a:ext cx="6215106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сентябре откроет школа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Двери для детей веселых,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зверят же свой урок -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Запасать продукты впрок.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грибы мы соберем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 встречей с …  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img0.liveinternet.ru/images/attach/c/8/102/91/102091148_85185d48efd90649e5ef89b90547d06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00041"/>
            <a:ext cx="8358246" cy="5874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929190" y="5572140"/>
            <a:ext cx="3786214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октябрём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28860" y="1214422"/>
            <a:ext cx="6215106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октябре пока тепло,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на лужице - стекло.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Ведь холодной ночью звездной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Наша лужица подмерзла,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Сразу стала интересней: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стекло ступи - и треснет! 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www.art-mastery.ru/wp-content/gallery/priroda/FN-0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072494" cy="6060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286248" y="5572140"/>
            <a:ext cx="4429156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первый лёд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85984" y="1071546"/>
            <a:ext cx="6357982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Сотни птиц, собравшись в стаи,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Днем осенним улетают.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летят они туда,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Где тепло всегда-всегда.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Птички, вы куда спешите?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Нашим детям расскажите! 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http://playcast.ru/uploads/2012/07/16/3562495.jpe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58" y="571480"/>
            <a:ext cx="8366415" cy="5572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29256" y="5572140"/>
            <a:ext cx="328614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юг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14546" y="857232"/>
            <a:ext cx="6357982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сентябре и в октябре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Их так много во дворе!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Дождь прошел - оставил их,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Средних, маленьких, больших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http://img-fotki.yandex.ru/get/5820/128819213.0/0_73d02_cb1bfd11_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28604"/>
            <a:ext cx="8001056" cy="60007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5429256" y="5572140"/>
            <a:ext cx="328614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лужи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357422" y="1000108"/>
            <a:ext cx="6357982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Осенью он часто нужен -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лупит дождь по лужам,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небо в черных тучах,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 для нас помощник лучший.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Над собой его раскрой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навес себе устрой!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6" name="Picture 4" descr="http://img1.liveinternet.ru/images/attach/c/4/78/565/78565763_78077730_large_4283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376219" cy="5572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29256" y="5572140"/>
            <a:ext cx="328614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зонтик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357422" y="857232"/>
            <a:ext cx="6357982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Прилетел я с ветерком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накрыл избушки.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Воздух словно с молоком,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Подставляйте кружки!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5058" name="Picture 2" descr="http://addfun.ru/uploads/posts/2009-04/1239028923_utrennijj_tuman_14_foto_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42918"/>
            <a:ext cx="8262891" cy="5500726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5429256" y="5572140"/>
            <a:ext cx="328614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туман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85984" y="857232"/>
            <a:ext cx="6357982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Поле чёрно-белым стало: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Падает то дождь, то снег.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ещё похолодало —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Льдом сковало воды рек.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Мёрзнет в поле озимь ржи.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за месяц, подскажи?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http://s44.radikal.ru/i106/0910/a2/91ba29baf26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267623" cy="5500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29256" y="5572140"/>
            <a:ext cx="328614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ноябрь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14546" y="857232"/>
            <a:ext cx="6357982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ноябре деревья голы,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Мокнут садики и школы.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Рядом с капелькой-дождинкой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Вьется белая пушинка,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Мимо окон пролетает,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потом на травке тает.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2" descr="http://mosaica.ru/sites/default/files/news/preview/2011/09/21/122586930547rs081030b2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500042"/>
            <a:ext cx="7356453" cy="58579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000496" y="5572140"/>
            <a:ext cx="471490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снег с дождём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14546" y="1071546"/>
            <a:ext cx="6500858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Вот старушка из сторожки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Грязь разводит на дорожке.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Вязнет в топи мокрый лапоть –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зовут старушку …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 descr="http://www.fotokonkurs.ru/uploads/photos/contests/2013/04/12/4/07bf0cf187874d1eafc6e7d8b5eb024e/8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149024" cy="54292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29256" y="5572140"/>
            <a:ext cx="328614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слякоть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357422" y="785794"/>
            <a:ext cx="6357982" cy="42862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sz="36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Стало ночью холодать,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Стали лужи замерзать.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на травке — бархат синий.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что такое? </a:t>
            </a: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6" name="Picture 4" descr="http://img1.liveinternet.ru/images/attach/c/4/83/590/83590145_ine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28604"/>
            <a:ext cx="7429552" cy="59436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429256" y="5572140"/>
            <a:ext cx="3286148" cy="92869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иней</a:t>
            </a:r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0" y="21429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6643710"/>
            <a:ext cx="9144000" cy="1588"/>
          </a:xfrm>
          <a:prstGeom prst="line">
            <a:avLst/>
          </a:prstGeom>
          <a:ln w="76200" cmpd="sng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-3214718" y="3429000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5501512" y="3428206"/>
            <a:ext cx="6858000" cy="1588"/>
          </a:xfrm>
          <a:prstGeom prst="line">
            <a:avLst/>
          </a:prstGeom>
          <a:ln w="76200">
            <a:prstDash val="sysDot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2214546" y="642918"/>
            <a:ext cx="6215106" cy="421484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852" y="1500174"/>
            <a:ext cx="6858048" cy="342902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hlinkClick r:id="rId2" action="ppaction://hlinkfile"/>
              </a:rPr>
              <a:t>Прочитай</a:t>
            </a:r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54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«Сказку про осень»</a:t>
            </a:r>
          </a:p>
          <a:p>
            <a:pPr algn="ctr"/>
            <a:endParaRPr lang="ru-RU" sz="5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2743200" y="4214813"/>
            <a:ext cx="6400800" cy="17526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071546"/>
            <a:ext cx="8715436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http://www.eneja.com/detskaya-literatura/skazki/skazka-pro-osen.html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Сказка про осень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http://www.ostrovskazok.ru/ostrovok-11/zagadki-o-noyabre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http://kladraz.ru/zagadki-dlja-detei/zagadki-pro-osen.html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http://www.andromedafree.it/archiviosfondidesktop/wallpapers/natura/upgrade1/autunno-1600x1200/07/wallpapers-autunno-1600x120008.jpg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http://prg.stihi.ru/pics/2013/08/25/147.jpg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http://nehvoraika.ru/wp-content/uploads/2011/11/gretskiy-oreh.jpg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http://img-fotki.yandex.ru/get/6523/87848796.476/0_e7eed_29b4d2d3_XL.jpg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http://www.o-moloke.ru/staff_files/45499300.jpg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http://img0.liveinternet.ru/images/attach/c/8/102/91/102091148_85185d48efd90649e5ef89b90547d06e.jpg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http://www.art-mastery.ru/wp-content/gallery/priroda/FN-032.jpg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2"/>
              </a:rPr>
              <a:t>http://playcast.ru/uploads/2012/07/16/3562495.jpeg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3"/>
              </a:rPr>
              <a:t>http://img-fotki.yandex.ru/get/5820/128819213.0/0_73d02_cb1bfd11_XL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4"/>
              </a:rPr>
              <a:t>http://img1.liveinternet.ru/images/attach/c/4/78/565/78565763_78077730_large_428301.jpg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5"/>
              </a:rPr>
              <a:t>http://addfun.ru/uploads/posts/2009-04/1239028923_utrennijj_tuman_14_foto_10.jpg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6"/>
              </a:rPr>
              <a:t>http://mosaica.ru/sites/default/files/news/preview/2011/09/21/122586930547rs081030b255.jpg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7"/>
              </a:rPr>
              <a:t>http://s44.radikal.ru/i106/0910/a2/91ba29baf26d.jpg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8"/>
              </a:rPr>
              <a:t>http://www.fotokonkurs.ru/uploads/photos/contests/2013/04/12/4/07bf0cf187874d1eafc6e7d8b5eb024e/800.jpg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9"/>
              </a:rPr>
              <a:t>http://img1.liveinternet.ru/images/attach/c/4/83/590/83590145_iney.jpg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928662" y="285728"/>
            <a:ext cx="757242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Ссылки на источники:</a:t>
            </a:r>
            <a:endParaRPr lang="ru-RU" sz="28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547</Words>
  <Application>Microsoft Office PowerPoint</Application>
  <PresentationFormat>Экран (4:3)</PresentationFormat>
  <Paragraphs>243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Тема Office</vt:lpstr>
      <vt:lpstr>Осенние загадки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Comp</cp:lastModifiedBy>
  <cp:revision>87</cp:revision>
  <dcterms:created xsi:type="dcterms:W3CDTF">2014-07-26T03:41:00Z</dcterms:created>
  <dcterms:modified xsi:type="dcterms:W3CDTF">2017-10-14T14:00:01Z</dcterms:modified>
</cp:coreProperties>
</file>