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5" r:id="rId1"/>
  </p:sldMasterIdLst>
  <p:sldIdLst>
    <p:sldId id="256" r:id="rId2"/>
    <p:sldId id="257" r:id="rId3"/>
    <p:sldId id="258" r:id="rId4"/>
    <p:sldId id="261" r:id="rId5"/>
    <p:sldId id="259" r:id="rId6"/>
    <p:sldId id="265" r:id="rId7"/>
    <p:sldId id="262" r:id="rId8"/>
    <p:sldId id="263" r:id="rId9"/>
    <p:sldId id="260" r:id="rId10"/>
    <p:sldId id="264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83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63AB890-9D41-4A74-87EC-25B124D536E0}" type="datetimeFigureOut">
              <a:rPr lang="ru-RU" smtClean="0"/>
              <a:pPr/>
              <a:t>02.06.2016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C8E89B-356C-45F2-AB86-28C8E3726C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63AB890-9D41-4A74-87EC-25B124D536E0}" type="datetimeFigureOut">
              <a:rPr lang="ru-RU" smtClean="0"/>
              <a:pPr/>
              <a:t>02.06.2016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C8E89B-356C-45F2-AB86-28C8E3726C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63AB890-9D41-4A74-87EC-25B124D536E0}" type="datetimeFigureOut">
              <a:rPr lang="ru-RU" smtClean="0"/>
              <a:pPr/>
              <a:t>02.06.2016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C8E89B-356C-45F2-AB86-28C8E3726C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63AB890-9D41-4A74-87EC-25B124D536E0}" type="datetimeFigureOut">
              <a:rPr lang="ru-RU" smtClean="0"/>
              <a:pPr/>
              <a:t>02.06.2016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C8E89B-356C-45F2-AB86-28C8E3726C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63AB890-9D41-4A74-87EC-25B124D536E0}" type="datetimeFigureOut">
              <a:rPr lang="ru-RU" smtClean="0"/>
              <a:pPr/>
              <a:t>02.06.2016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C8E89B-356C-45F2-AB86-28C8E3726C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63AB890-9D41-4A74-87EC-25B124D536E0}" type="datetimeFigureOut">
              <a:rPr lang="ru-RU" smtClean="0"/>
              <a:pPr/>
              <a:t>02.06.2016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C8E89B-356C-45F2-AB86-28C8E3726C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63AB890-9D41-4A74-87EC-25B124D536E0}" type="datetimeFigureOut">
              <a:rPr lang="ru-RU" smtClean="0"/>
              <a:pPr/>
              <a:t>02.06.2016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C8E89B-356C-45F2-AB86-28C8E3726C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63AB890-9D41-4A74-87EC-25B124D536E0}" type="datetimeFigureOut">
              <a:rPr lang="ru-RU" smtClean="0"/>
              <a:pPr/>
              <a:t>02.06.2016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C8E89B-356C-45F2-AB86-28C8E3726C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63AB890-9D41-4A74-87EC-25B124D536E0}" type="datetimeFigureOut">
              <a:rPr lang="ru-RU" smtClean="0"/>
              <a:pPr/>
              <a:t>02.06.2016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C8E89B-356C-45F2-AB86-28C8E3726C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63AB890-9D41-4A74-87EC-25B124D536E0}" type="datetimeFigureOut">
              <a:rPr lang="ru-RU" smtClean="0"/>
              <a:pPr/>
              <a:t>02.06.2016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C8E89B-356C-45F2-AB86-28C8E3726C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63AB890-9D41-4A74-87EC-25B124D536E0}" type="datetimeFigureOut">
              <a:rPr lang="ru-RU" smtClean="0"/>
              <a:pPr/>
              <a:t>02.06.2016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C8E89B-356C-45F2-AB86-28C8E3726C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fld id="{C63AB890-9D41-4A74-87EC-25B124D536E0}" type="datetimeFigureOut">
              <a:rPr lang="ru-RU" smtClean="0"/>
              <a:pPr/>
              <a:t>02.06.2016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fld id="{E4C8E89B-356C-45F2-AB86-28C8E3726CA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3808" r:id="rId3"/>
    <p:sldLayoutId id="2147483809" r:id="rId4"/>
    <p:sldLayoutId id="2147483810" r:id="rId5"/>
    <p:sldLayoutId id="2147483811" r:id="rId6"/>
    <p:sldLayoutId id="2147483812" r:id="rId7"/>
    <p:sldLayoutId id="2147483813" r:id="rId8"/>
    <p:sldLayoutId id="2147483814" r:id="rId9"/>
    <p:sldLayoutId id="2147483815" r:id="rId10"/>
    <p:sldLayoutId id="2147483816" r:id="rId11"/>
  </p:sldLayoutIdLst>
  <p:transition>
    <p:dissolve/>
  </p:transition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2285992"/>
          </a:xfrm>
        </p:spPr>
        <p:txBody>
          <a:bodyPr/>
          <a:lstStyle/>
          <a:p>
            <a:r>
              <a:rPr lang="ru-RU" sz="4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ГОРОДЕЦКАЯ  РОСПИСЬ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57224" y="5429264"/>
            <a:ext cx="7786742" cy="1000132"/>
          </a:xfrm>
        </p:spPr>
        <p:txBody>
          <a:bodyPr/>
          <a:lstStyle/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2036" name="Picture 4" descr="http://promisly.ru/files/u1/11.gi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282" y="2285992"/>
            <a:ext cx="2966127" cy="2928958"/>
          </a:xfrm>
          <a:prstGeom prst="rect">
            <a:avLst/>
          </a:prstGeom>
          <a:noFill/>
        </p:spPr>
      </p:pic>
      <p:pic>
        <p:nvPicPr>
          <p:cNvPr id="172040" name="Picture 8" descr="http://detalca8.3dn.ru/pic/2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86116" y="2428868"/>
            <a:ext cx="2447008" cy="2643206"/>
          </a:xfrm>
          <a:prstGeom prst="rect">
            <a:avLst/>
          </a:prstGeom>
          <a:noFill/>
        </p:spPr>
      </p:pic>
      <p:pic>
        <p:nvPicPr>
          <p:cNvPr id="172046" name="Picture 14" descr="http://loftcenter.ru/assets/images/0-5a296-f53baee6-xl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29322" y="2214554"/>
            <a:ext cx="3031415" cy="307183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cover dir="r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1285884"/>
          </a:xfrm>
        </p:spPr>
        <p:txBody>
          <a:bodyPr/>
          <a:lstStyle/>
          <a:p>
            <a:pPr algn="l"/>
            <a:r>
              <a:rPr lang="ru-RU" sz="3600" dirty="0"/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Городецкая роспись возникла в городе Городец Нижегородской губернии. Это фантастические цветы, птицы, кони, выполненные масляными красками и украшающие детскую мебель, прялки, посуду, кухонные доски, разного рода сувениры.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4286256"/>
            <a:ext cx="8858280" cy="2571744"/>
          </a:xfrm>
        </p:spPr>
        <p:txBody>
          <a:bodyPr/>
          <a:lstStyle/>
          <a:p>
            <a:pPr>
              <a:buNone/>
            </a:pPr>
            <a:r>
              <a:rPr lang="ru-RU" sz="2400" dirty="0"/>
              <a:t>    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Городецкую роспись  отличают свободные мазки с белой и черной графической обводкой и характерный рисунок – растения, животные, разнообразные жанровые сценки. Как правило, все элементы узоров городецких мастеров выполнены красными,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розовыми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синими,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голубыми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зелеными и черными красками на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ярко- желтом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фоне. </a:t>
            </a:r>
          </a:p>
        </p:txBody>
      </p:sp>
      <p:pic>
        <p:nvPicPr>
          <p:cNvPr id="175106" name="Picture 2" descr="http://s61.radikal.ru/i174/0911/a4/31a892f0b89f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1472" y="2285992"/>
            <a:ext cx="2530501" cy="1857388"/>
          </a:xfrm>
          <a:prstGeom prst="rect">
            <a:avLst/>
          </a:prstGeom>
          <a:noFill/>
        </p:spPr>
      </p:pic>
      <p:pic>
        <p:nvPicPr>
          <p:cNvPr id="175108" name="Picture 4" descr="http://art-yes.ru/articles/gorodets/01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6116" y="2214554"/>
            <a:ext cx="2316688" cy="192882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5110" name="Picture 6" descr="http://www.vk-uzor.ru/files/dir_0/file_785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15008" y="2143116"/>
            <a:ext cx="3053838" cy="2000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dissolv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786190"/>
            <a:ext cx="8401080" cy="2786082"/>
          </a:xfrm>
        </p:spPr>
        <p:txBody>
          <a:bodyPr/>
          <a:lstStyle/>
          <a:p>
            <a:pPr algn="l"/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Городецкая роспись своеобразна по своей манере, поэтому спутать её достаточно трудно. Ни одно городецкое изделие не обходится без пышных гирлянд, букетов цветов, напоминающих розы и ромашки. </a:t>
            </a:r>
          </a:p>
        </p:txBody>
      </p:sp>
      <p:pic>
        <p:nvPicPr>
          <p:cNvPr id="4098" name="Picture 2" descr="http://www.perunica.ru/uploads/posts/2009-11/1257285497_10.gi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8596" y="428604"/>
            <a:ext cx="2571768" cy="2974678"/>
          </a:xfrm>
          <a:prstGeom prst="rect">
            <a:avLst/>
          </a:prstGeom>
          <a:noFill/>
        </p:spPr>
      </p:pic>
      <p:pic>
        <p:nvPicPr>
          <p:cNvPr id="4102" name="Picture 6" descr="http://vglib.ru/sourse/fr590p/3103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14678" y="571480"/>
            <a:ext cx="2857520" cy="298452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6" name="Picture 10" descr="http://www.perunica.rod1.org/uploads/posts/2009-11/1257285436_11.gif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86512" y="428604"/>
            <a:ext cx="2571768" cy="3043259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3786190"/>
            <a:ext cx="8643998" cy="3071810"/>
          </a:xfrm>
        </p:spPr>
        <p:txBody>
          <a:bodyPr/>
          <a:lstStyle/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 Среди обилия деревянной продукции, выпускаемой заволжскими мастерами, более всего были известны городецкие прялки. Именно с них и получила распространение знаменитая городецкая роспись. </a:t>
            </a:r>
          </a:p>
          <a:p>
            <a:endParaRPr lang="ru-RU" dirty="0"/>
          </a:p>
        </p:txBody>
      </p:sp>
      <p:pic>
        <p:nvPicPr>
          <p:cNvPr id="1026" name="Picture 2" descr="http://i038.radikal.ru/0912/c5/fce88c844756.gi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14413" y="285728"/>
            <a:ext cx="1571637" cy="3214710"/>
          </a:xfrm>
          <a:prstGeom prst="rect">
            <a:avLst/>
          </a:prstGeom>
          <a:noFill/>
        </p:spPr>
      </p:pic>
      <p:pic>
        <p:nvPicPr>
          <p:cNvPr id="1028" name="Picture 4" descr="http://www.brevia.ru/wp-content/uploads/2011/03/14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86182" y="285728"/>
            <a:ext cx="1785950" cy="3214710"/>
          </a:xfrm>
          <a:prstGeom prst="rect">
            <a:avLst/>
          </a:prstGeom>
          <a:noFill/>
        </p:spPr>
      </p:pic>
      <p:pic>
        <p:nvPicPr>
          <p:cNvPr id="1030" name="Picture 6" descr="http://www.tsaritsyno.net/upload/medialibrary/11img/37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57950" y="285728"/>
            <a:ext cx="2093354" cy="31432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>
    <p:dissolv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2928934"/>
            <a:ext cx="6429420" cy="3929066"/>
          </a:xfrm>
        </p:spPr>
        <p:txBody>
          <a:bodyPr/>
          <a:lstStyle/>
          <a:p>
            <a:pPr>
              <a:spcBef>
                <a:spcPts val="0"/>
              </a:spcBef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Важной отличительной чертой городецкой росписи можно считать её </a:t>
            </a:r>
            <a:r>
              <a:rPr lang="ru-RU" sz="2800" u="sng" dirty="0" err="1">
                <a:latin typeface="Times New Roman" pitchFamily="18" charset="0"/>
                <a:cs typeface="Times New Roman" pitchFamily="18" charset="0"/>
              </a:rPr>
              <a:t>сюжетность</a:t>
            </a:r>
            <a:r>
              <a:rPr lang="ru-RU" sz="2800" u="sng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Мастера любили изображать прогулки кавалеров с дамами, лихих всадников, сцены чаепития, пряхи за работой, и множество других сцен из народного быта.</a:t>
            </a:r>
          </a:p>
          <a:p>
            <a:pPr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http://upload.wikimedia.org/wikipedia/commons/thumb/7/77/Gorodetskaya_rospis_01.jpg/400px-Gorodetskaya_rospis_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85728"/>
            <a:ext cx="3810000" cy="2419351"/>
          </a:xfrm>
          <a:prstGeom prst="rect">
            <a:avLst/>
          </a:prstGeom>
          <a:noFill/>
        </p:spPr>
      </p:pic>
      <p:pic>
        <p:nvPicPr>
          <p:cNvPr id="2052" name="Picture 4" descr="http://artorbita.ru/tipy_rospisi/foto_gorodec/gorodec1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72066" y="357166"/>
            <a:ext cx="3643338" cy="2375456"/>
          </a:xfrm>
          <a:prstGeom prst="rect">
            <a:avLst/>
          </a:prstGeom>
          <a:noFill/>
        </p:spPr>
      </p:pic>
      <p:pic>
        <p:nvPicPr>
          <p:cNvPr id="2056" name="Picture 8" descr="http://loftcenter.ru/assets/images/0-5a296-f53baee6-xl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43636" y="3500438"/>
            <a:ext cx="2819921" cy="28575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dissolv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97040"/>
          </a:xfrm>
        </p:spPr>
        <p:txBody>
          <a:bodyPr/>
          <a:lstStyle/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Для городецкой росписи характерна цветочная роспись с включением мотива </a:t>
            </a:r>
            <a:br>
              <a:rPr lang="ru-RU" sz="3600" dirty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«конь» и «</a:t>
            </a:r>
            <a:r>
              <a:rPr lang="ru-RU" sz="3600">
                <a:latin typeface="Times New Roman" pitchFamily="18" charset="0"/>
                <a:cs typeface="Times New Roman" pitchFamily="18" charset="0"/>
              </a:rPr>
              <a:t>птица»</a:t>
            </a:r>
            <a:br>
              <a:rPr lang="ru-RU" sz="3200" dirty="0">
                <a:latin typeface="Times New Roman" pitchFamily="18" charset="0"/>
                <a:cs typeface="Times New Roman" pitchFamily="18" charset="0"/>
              </a:rPr>
            </a:b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5720" y="2071678"/>
            <a:ext cx="2663649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43635" y="2071678"/>
            <a:ext cx="2726629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2" descr="http://www.souvenir-s.ru/image/cache/data/prods/5/21-500x500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00364" y="3428999"/>
            <a:ext cx="3071834" cy="307183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dissolv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1214446"/>
          </a:xfrm>
        </p:spPr>
        <p:txBody>
          <a:bodyPr/>
          <a:lstStyle/>
          <a:p>
            <a:r>
              <a:rPr lang="ru-RU" sz="3600" b="1" dirty="0">
                <a:solidFill>
                  <a:srgbClr val="A50021"/>
                </a:solidFill>
                <a:latin typeface="Times New Roman" pitchFamily="18" charset="0"/>
                <a:cs typeface="Times New Roman" pitchFamily="18" charset="0"/>
              </a:rPr>
              <a:t>Основные  элементы  </a:t>
            </a:r>
            <a:br>
              <a:rPr lang="ru-RU" sz="3600" b="1" dirty="0">
                <a:solidFill>
                  <a:srgbClr val="A5002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>
                <a:solidFill>
                  <a:srgbClr val="A50021"/>
                </a:solidFill>
                <a:latin typeface="Times New Roman" pitchFamily="18" charset="0"/>
                <a:cs typeface="Times New Roman" pitchFamily="18" charset="0"/>
              </a:rPr>
              <a:t>городецкой  росписи: розан и купавка</a:t>
            </a:r>
            <a:br>
              <a:rPr lang="ru-RU" b="1" dirty="0">
                <a:solidFill>
                  <a:srgbClr val="A50021"/>
                </a:solidFill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5286412"/>
          </a:xfrm>
        </p:spPr>
        <p:txBody>
          <a:bodyPr/>
          <a:lstStyle/>
          <a:p>
            <a:pPr>
              <a:buNone/>
            </a:pPr>
            <a:r>
              <a:rPr lang="ru-RU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</a:t>
            </a:r>
            <a:r>
              <a:rPr lang="ru-RU" sz="40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Розан</a:t>
            </a:r>
          </a:p>
          <a:p>
            <a:endParaRPr lang="ru-RU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596" y="2143116"/>
            <a:ext cx="1109169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480" y="2786058"/>
            <a:ext cx="1000132" cy="1083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8926" y="2285992"/>
            <a:ext cx="1016870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4" descr="розан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43372" y="2000240"/>
            <a:ext cx="4714908" cy="20231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1" name="Прямоугольник 20"/>
          <p:cNvSpPr/>
          <p:nvPr/>
        </p:nvSpPr>
        <p:spPr>
          <a:xfrm>
            <a:off x="285720" y="4000504"/>
            <a:ext cx="857256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Несколькими движениями кистью мастер определяет силуэт цветка в форме круга. Круги для розана побольше, для купавки – поменьше. Этот первоначальный этап работы над композицией росписи мастера называется 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замалевок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 Одна краска яркого цвета (красный, оранжевый, синий и т.д.), другая – белила. Цветной силуэт венчика получают, смешав белила с одной из ярких красок.</a:t>
            </a:r>
          </a:p>
        </p:txBody>
      </p:sp>
    </p:spTree>
  </p:cSld>
  <p:clrMapOvr>
    <a:masterClrMapping/>
  </p:clrMapOvr>
  <p:transition>
    <p:dissolv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214290"/>
            <a:ext cx="7286676" cy="1071570"/>
          </a:xfrm>
        </p:spPr>
        <p:txBody>
          <a:bodyPr/>
          <a:lstStyle/>
          <a:p>
            <a:r>
              <a:rPr lang="ru-RU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Купавка</a:t>
            </a:r>
            <a:b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3214686"/>
            <a:ext cx="8858280" cy="2911477"/>
          </a:xfrm>
        </p:spPr>
        <p:txBody>
          <a:bodyPr/>
          <a:lstStyle/>
          <a:p>
            <a:pPr>
              <a:lnSpc>
                <a:spcPct val="80000"/>
              </a:lnSpc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     Следующий этап – </a:t>
            </a:r>
            <a:r>
              <a:rPr lang="ru-RU" sz="2400" u="sng" dirty="0">
                <a:latin typeface="Times New Roman" pitchFamily="18" charset="0"/>
                <a:cs typeface="Times New Roman" pitchFamily="18" charset="0"/>
              </a:rPr>
              <a:t>определение центра цветка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У розана центр рисуют в середине цветка, у купавки он смещается влево или вправо. Центр исполняют чистой краской, без белил. Цвет дужек совпадает с цветом центра цветка. После прописки дужек – лепестков цветы явно преображаются. Поверх первоначального силуэта цветного круга обозначается ажурный венчик розана и купавки.</a:t>
            </a:r>
          </a:p>
          <a:p>
            <a:pPr>
              <a:lnSpc>
                <a:spcPct val="80000"/>
              </a:lnSpc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        Завершающий этап росписи –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оживка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– линейная разделка пятна. В городецкой росписи она выполняется чаще белилами. Белые штрихи, точки словно освещают цветы, заставляют празднично засиять весь рисунок.</a:t>
            </a:r>
          </a:p>
          <a:p>
            <a:pPr>
              <a:spcBef>
                <a:spcPts val="0"/>
              </a:spcBef>
              <a:buNone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/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58" y="928669"/>
            <a:ext cx="1071570" cy="1011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050" y="1071546"/>
            <a:ext cx="1209406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04" y="1857364"/>
            <a:ext cx="1071570" cy="1157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57686" y="785794"/>
            <a:ext cx="4071966" cy="2364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043890" cy="1428736"/>
          </a:xfrm>
        </p:spPr>
        <p:txBody>
          <a:bodyPr/>
          <a:lstStyle/>
          <a:p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Городецкая ромашка</a:t>
            </a:r>
          </a:p>
        </p:txBody>
      </p:sp>
      <p:pic>
        <p:nvPicPr>
          <p:cNvPr id="4" name="Picture 2" descr="D:\Мои документы\Мои рисунки\img1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24" y="1428736"/>
            <a:ext cx="7429552" cy="4953035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14290"/>
            <a:ext cx="8401080" cy="1857388"/>
          </a:xfrm>
        </p:spPr>
        <p:txBody>
          <a:bodyPr/>
          <a:lstStyle/>
          <a:p>
            <a:br>
              <a:rPr lang="ru-RU" sz="3200" dirty="0"/>
            </a:br>
            <a:br>
              <a:rPr lang="ru-RU" sz="3200" dirty="0"/>
            </a:br>
            <a:r>
              <a:rPr lang="ru-RU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Работа учащихся:</a:t>
            </a:r>
            <a:br>
              <a:rPr lang="ru-RU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200" dirty="0"/>
              <a:t> </a:t>
            </a:r>
            <a:r>
              <a:rPr lang="ru-RU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Выполнить эскиз </a:t>
            </a:r>
            <a:r>
              <a:rPr lang="ru-RU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разделочной доски и, используя основные декоративные элементы городецкой росписи, выполнить рисунок в цвете.</a:t>
            </a:r>
            <a:br>
              <a:rPr lang="ru-RU" sz="3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36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143240" y="2828836"/>
            <a:ext cx="542928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1) Выполнить шаблон доски.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2)Выполнить роспись основного фона доски.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000364" y="4357694"/>
            <a:ext cx="564360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 3) Прорисовка декоративных элементов: розанов, купавок.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4) Прорисовка декоративных элементов: листиков, оживки.</a:t>
            </a:r>
          </a:p>
        </p:txBody>
      </p:sp>
      <p:pic>
        <p:nvPicPr>
          <p:cNvPr id="9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7158" y="2571744"/>
            <a:ext cx="2733581" cy="36433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dissolv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p0001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20" y="1785926"/>
            <a:ext cx="2500330" cy="378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Picture 4" descr="http://msbook.ru/pictures/spreads/978-5-86775-107-4-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5074" y="1643050"/>
            <a:ext cx="2714644" cy="40635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558" name="Picture 6" descr="http://tourismnn.ru/userfiles/image/28/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8926" y="285728"/>
            <a:ext cx="3411046" cy="25003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560" name="Picture 8" descr="http://webartplus.narod.ru/gr/grdc24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86116" y="2786058"/>
            <a:ext cx="2501759" cy="3643338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</p:sld>
</file>

<file path=ppt/theme/theme1.xml><?xml version="1.0" encoding="utf-8"?>
<a:theme xmlns:a="http://schemas.openxmlformats.org/drawingml/2006/main" name="Прялка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Прялка</Template>
  <TotalTime>203</TotalTime>
  <Words>376</Words>
  <Application>Microsoft Office PowerPoint</Application>
  <PresentationFormat>Экран (4:3)</PresentationFormat>
  <Paragraphs>18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Times New Roman</vt:lpstr>
      <vt:lpstr>Прялка</vt:lpstr>
      <vt:lpstr>ГОРОДЕЦКАЯ  РОСПИСЬ</vt:lpstr>
      <vt:lpstr> Городецкая роспись возникла в городе Городец Нижегородской губернии. Это фантастические цветы, птицы, кони, выполненные масляными красками и украшающие детскую мебель, прялки, посуду, кухонные доски, разного рода сувениры.</vt:lpstr>
      <vt:lpstr> Городецкая роспись своеобразна по своей манере, поэтому спутать её достаточно трудно. Ни одно городецкое изделие не обходится без пышных гирлянд, букетов цветов, напоминающих розы и ромашки. </vt:lpstr>
      <vt:lpstr>Презентация PowerPoint</vt:lpstr>
      <vt:lpstr>Презентация PowerPoint</vt:lpstr>
      <vt:lpstr>Для городецкой росписи характерна цветочная роспись с включением мотива   «конь» и «птица» </vt:lpstr>
      <vt:lpstr>Основные  элементы   городецкой  росписи: розан и купавка </vt:lpstr>
      <vt:lpstr>  Купавка </vt:lpstr>
      <vt:lpstr>Городецкая ромашка</vt:lpstr>
      <vt:lpstr>   Работа учащихся:  Выполнить эскиз разделочной доски и, используя основные декоративные элементы городецкой росписи, выполнить рисунок в цвете. 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ГОРОДЕЦКАЯ  РОСПИСЬ</dc:title>
  <dc:creator>1</dc:creator>
  <cp:lastModifiedBy>Юлия Зозуля</cp:lastModifiedBy>
  <cp:revision>21</cp:revision>
  <dcterms:created xsi:type="dcterms:W3CDTF">2012-12-07T18:45:52Z</dcterms:created>
  <dcterms:modified xsi:type="dcterms:W3CDTF">2016-06-02T16:06:14Z</dcterms:modified>
</cp:coreProperties>
</file>