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9" r:id="rId4"/>
    <p:sldId id="264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8A9A61-683E-447F-AF80-D28219B65039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917B6E-27D1-4B72-A5DA-5FB7DB92EE9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8A9A61-683E-447F-AF80-D28219B65039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917B6E-27D1-4B72-A5DA-5FB7DB92EE9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8A9A61-683E-447F-AF80-D28219B65039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917B6E-27D1-4B72-A5DA-5FB7DB92EE9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8A9A61-683E-447F-AF80-D28219B65039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917B6E-27D1-4B72-A5DA-5FB7DB92EE9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8A9A61-683E-447F-AF80-D28219B65039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917B6E-27D1-4B72-A5DA-5FB7DB92EE9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8A9A61-683E-447F-AF80-D28219B65039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917B6E-27D1-4B72-A5DA-5FB7DB92EE9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8A9A61-683E-447F-AF80-D28219B65039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917B6E-27D1-4B72-A5DA-5FB7DB92EE9C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8A9A61-683E-447F-AF80-D28219B65039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917B6E-27D1-4B72-A5DA-5FB7DB92EE9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8A9A61-683E-447F-AF80-D28219B65039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917B6E-27D1-4B72-A5DA-5FB7DB92EE9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8A9A61-683E-447F-AF80-D28219B65039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917B6E-27D1-4B72-A5DA-5FB7DB92EE9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8A9A61-683E-447F-AF80-D28219B65039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917B6E-27D1-4B72-A5DA-5FB7DB92EE9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A8A9A61-683E-447F-AF80-D28219B65039}" type="datetimeFigureOut">
              <a:rPr lang="ru-RU" smtClean="0"/>
              <a:t>01.04.2017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2917B6E-27D1-4B72-A5DA-5FB7DB92EE9C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91880" y="2564904"/>
            <a:ext cx="5347320" cy="2592288"/>
          </a:xfrm>
        </p:spPr>
        <p:txBody>
          <a:bodyPr>
            <a:normAutofit/>
          </a:bodyPr>
          <a:lstStyle/>
          <a:p>
            <a:r>
              <a:rPr lang="ru-RU" sz="3500" dirty="0" smtClean="0"/>
              <a:t>Родился </a:t>
            </a:r>
            <a:r>
              <a:rPr lang="ru-RU" sz="3500" dirty="0"/>
              <a:t>в селе Константинове Рязанской губернии (21 сентября по старому стилю).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188640"/>
            <a:ext cx="788518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Franklin Gothic Medium"/>
              </a:rPr>
              <a:t>Сергей Александрович Есенин</a:t>
            </a:r>
            <a:endParaRPr lang="ru-RU" sz="54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Franklin Gothic Medium"/>
            </a:endParaRPr>
          </a:p>
        </p:txBody>
      </p:sp>
      <p:pic>
        <p:nvPicPr>
          <p:cNvPr id="1026" name="Picture 2" descr="Результаты поиска изображений для запроса &quot;с есенин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3114675" cy="400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54730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91611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b="1" dirty="0" smtClean="0"/>
              <a:t>Дом,  где  родился  поэт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8944" y="0"/>
            <a:ext cx="8229600" cy="1412875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4000" dirty="0" smtClean="0"/>
              <a:t>      </a:t>
            </a:r>
            <a:r>
              <a:rPr lang="ru-RU" sz="4000" b="1" dirty="0" smtClean="0">
                <a:solidFill>
                  <a:schemeClr val="tx2"/>
                </a:solidFill>
              </a:rPr>
              <a:t>Село  Константиново</a:t>
            </a:r>
            <a:endParaRPr lang="ru-RU" sz="4000" dirty="0" smtClean="0"/>
          </a:p>
        </p:txBody>
      </p:sp>
      <p:pic>
        <p:nvPicPr>
          <p:cNvPr id="16388" name="Picture 4" descr="800_village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12875"/>
            <a:ext cx="4105275" cy="3398838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9900"/>
            </a:solidFill>
            <a:miter lim="800000"/>
            <a:headEnd/>
            <a:tailEnd/>
          </a:ln>
        </p:spPr>
      </p:pic>
      <p:pic>
        <p:nvPicPr>
          <p:cNvPr id="16389" name="Picture 5" descr="дом есенин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1412875"/>
            <a:ext cx="4248150" cy="3455988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Рисунок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16284" flipV="1">
            <a:off x="1760538" y="4092575"/>
            <a:ext cx="4937125" cy="2767013"/>
          </a:xfrm>
          <a:prstGeom prst="rect">
            <a:avLst/>
          </a:prstGeom>
          <a:noFill/>
          <a:ln w="5715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6362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5251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b="1" smtClean="0"/>
              <a:t>Родители С.Есенина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47664" y="5301208"/>
            <a:ext cx="8568952" cy="790574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500" dirty="0" smtClean="0">
                <a:solidFill>
                  <a:srgbClr val="FF9900"/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500" dirty="0" smtClean="0">
              <a:solidFill>
                <a:srgbClr val="FF9900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500" b="1" dirty="0" smtClean="0">
                <a:solidFill>
                  <a:srgbClr val="FF9900"/>
                </a:solidFill>
              </a:rPr>
              <a:t>Александр Никитич, Татьяна Федоровна</a:t>
            </a:r>
            <a:r>
              <a:rPr lang="ru-RU" sz="2500" dirty="0" smtClean="0">
                <a:solidFill>
                  <a:srgbClr val="FF9900"/>
                </a:solidFill>
              </a:rPr>
              <a:t>                                            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500" dirty="0" smtClean="0">
              <a:solidFill>
                <a:srgbClr val="FF9900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500" dirty="0" smtClean="0">
                <a:solidFill>
                  <a:srgbClr val="FF9900"/>
                </a:solidFill>
              </a:rPr>
              <a:t> </a:t>
            </a:r>
          </a:p>
        </p:txBody>
      </p:sp>
      <p:pic>
        <p:nvPicPr>
          <p:cNvPr id="17412" name="Picture 4" descr="el1-443-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908050"/>
            <a:ext cx="4041775" cy="48260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330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44624"/>
            <a:ext cx="7498080" cy="1143000"/>
          </a:xfrm>
        </p:spPr>
        <p:txBody>
          <a:bodyPr/>
          <a:lstStyle/>
          <a:p>
            <a:pPr algn="ctr"/>
            <a:r>
              <a:rPr lang="ru-RU" dirty="0" smtClean="0"/>
              <a:t>Сёстры </a:t>
            </a:r>
            <a:r>
              <a:rPr lang="ru-RU" dirty="0" err="1" smtClean="0"/>
              <a:t>С.Есенина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66" y="1198442"/>
            <a:ext cx="3205201" cy="10406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16016" y="1916833"/>
            <a:ext cx="4320480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Сергей Есенин с сестрами Екатериной и Александрой (Шурой). 1912 год</a:t>
            </a:r>
          </a:p>
        </p:txBody>
      </p:sp>
    </p:spTree>
    <p:extLst>
      <p:ext uri="{BB962C8B-B14F-4D97-AF65-F5344CB8AC3E}">
        <p14:creationId xmlns:p14="http://schemas.microsoft.com/office/powerpoint/2010/main" val="142941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smtClean="0"/>
              <a:t> </a:t>
            </a:r>
            <a:r>
              <a:rPr lang="ru-RU" sz="4000" b="1" smtClean="0"/>
              <a:t>Сельская начальная школа, где учился поэт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10244" name="Picture 4" descr="0_26437_65cad5a9_X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557338"/>
            <a:ext cx="4956175" cy="4679950"/>
          </a:xfrm>
          <a:prstGeom prst="rect">
            <a:avLst/>
          </a:prstGeom>
          <a:noFill/>
          <a:ln w="28575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1760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557338"/>
            <a:ext cx="3970338" cy="4679950"/>
          </a:xfrm>
          <a:prstGeom prst="rect">
            <a:avLst/>
          </a:prstGeom>
          <a:solidFill>
            <a:srgbClr val="FF9900"/>
          </a:solidFill>
          <a:ln w="9525">
            <a:solidFill>
              <a:srgbClr val="FF99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78218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4000" b="1" dirty="0" smtClean="0"/>
              <a:t>Спас-</a:t>
            </a:r>
            <a:r>
              <a:rPr lang="ru-RU" sz="4000" b="1" dirty="0" err="1" smtClean="0"/>
              <a:t>Клепиковская</a:t>
            </a:r>
            <a:r>
              <a:rPr lang="ru-RU" sz="4000" b="1" dirty="0" smtClean="0"/>
              <a:t> учительская школа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20484" name="Picture 4" descr="Рисунок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557338"/>
            <a:ext cx="8207375" cy="4679950"/>
          </a:xfrm>
          <a:prstGeom prst="rect">
            <a:avLst/>
          </a:prstGeom>
          <a:noFill/>
          <a:ln w="28575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1294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b="1" smtClean="0"/>
              <a:t>Памятник С.Есенину в селе Есенино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21508" name="Picture 4" descr="Рисунок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557338"/>
            <a:ext cx="8351838" cy="5040312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119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320"/>
            <a:ext cx="7962088" cy="3586728"/>
          </a:xfrm>
        </p:spPr>
        <p:txBody>
          <a:bodyPr>
            <a:noAutofit/>
          </a:bodyPr>
          <a:lstStyle/>
          <a:p>
            <a:pPr algn="ctr"/>
            <a:r>
              <a:rPr lang="ru-RU" sz="5900" dirty="0" smtClean="0"/>
              <a:t>СПАСИБО ЗА ВНИМАНИЕ!!!</a:t>
            </a:r>
            <a:endParaRPr lang="ru-RU" sz="5900" dirty="0"/>
          </a:p>
        </p:txBody>
      </p:sp>
      <p:pic>
        <p:nvPicPr>
          <p:cNvPr id="3074" name="Picture 2" descr="Красивые смайлики смайлики картинки гифки анимации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052736"/>
            <a:ext cx="1581150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146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26</TotalTime>
  <Words>67</Words>
  <Application>Microsoft Office PowerPoint</Application>
  <PresentationFormat>Экран (4:3)</PresentationFormat>
  <Paragraphs>16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Солнцестояние</vt:lpstr>
      <vt:lpstr>Презентация PowerPoint</vt:lpstr>
      <vt:lpstr>Дом,  где  родился  поэт</vt:lpstr>
      <vt:lpstr>Родители С.Есенина</vt:lpstr>
      <vt:lpstr>Сёстры С.Есенина </vt:lpstr>
      <vt:lpstr> Сельская начальная школа, где учился поэт</vt:lpstr>
      <vt:lpstr>Спас-Клепиковская учительская школа</vt:lpstr>
      <vt:lpstr>Памятник С.Есенину в селе Есенино</vt:lpstr>
      <vt:lpstr>СПАСИБО ЗА ВНИМАНИЕ!!!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</dc:creator>
  <cp:lastModifiedBy>Мария</cp:lastModifiedBy>
  <cp:revision>3</cp:revision>
  <dcterms:created xsi:type="dcterms:W3CDTF">2017-03-30T16:16:20Z</dcterms:created>
  <dcterms:modified xsi:type="dcterms:W3CDTF">2017-04-01T14:42:06Z</dcterms:modified>
</cp:coreProperties>
</file>