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89" r:id="rId2"/>
    <p:sldId id="256" r:id="rId3"/>
    <p:sldId id="258" r:id="rId4"/>
    <p:sldId id="259" r:id="rId5"/>
    <p:sldId id="282" r:id="rId6"/>
    <p:sldId id="293" r:id="rId7"/>
    <p:sldId id="283" r:id="rId8"/>
    <p:sldId id="284" r:id="rId9"/>
    <p:sldId id="265" r:id="rId10"/>
    <p:sldId id="261" r:id="rId11"/>
    <p:sldId id="262" r:id="rId12"/>
    <p:sldId id="268" r:id="rId13"/>
    <p:sldId id="292" r:id="rId14"/>
    <p:sldId id="290" r:id="rId15"/>
    <p:sldId id="267" r:id="rId16"/>
    <p:sldId id="285" r:id="rId17"/>
    <p:sldId id="286" r:id="rId18"/>
    <p:sldId id="288" r:id="rId19"/>
    <p:sldId id="287" r:id="rId20"/>
    <p:sldId id="281" r:id="rId21"/>
    <p:sldId id="274" r:id="rId22"/>
    <p:sldId id="275" r:id="rId23"/>
    <p:sldId id="269" r:id="rId24"/>
    <p:sldId id="271" r:id="rId25"/>
    <p:sldId id="279" r:id="rId26"/>
    <p:sldId id="280" r:id="rId27"/>
    <p:sldId id="272" r:id="rId28"/>
    <p:sldId id="257" r:id="rId29"/>
    <p:sldId id="278" r:id="rId30"/>
    <p:sldId id="294" r:id="rId31"/>
    <p:sldId id="295" r:id="rId32"/>
    <p:sldId id="296" r:id="rId33"/>
    <p:sldId id="297" r:id="rId34"/>
    <p:sldId id="299" r:id="rId35"/>
    <p:sldId id="273" r:id="rId36"/>
    <p:sldId id="277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6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4D8C7-4F1E-49A2-9251-55DA6E216C78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85B8C-C68F-46B2-953C-0270E90A35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617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4D8C7-4F1E-49A2-9251-55DA6E216C78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85B8C-C68F-46B2-953C-0270E90A35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745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4D8C7-4F1E-49A2-9251-55DA6E216C78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85B8C-C68F-46B2-953C-0270E90A35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860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4D8C7-4F1E-49A2-9251-55DA6E216C78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85B8C-C68F-46B2-953C-0270E90A35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2393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4D8C7-4F1E-49A2-9251-55DA6E216C78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85B8C-C68F-46B2-953C-0270E90A35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695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4D8C7-4F1E-49A2-9251-55DA6E216C78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85B8C-C68F-46B2-953C-0270E90A35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639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4D8C7-4F1E-49A2-9251-55DA6E216C78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85B8C-C68F-46B2-953C-0270E90A35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722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4D8C7-4F1E-49A2-9251-55DA6E216C78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85B8C-C68F-46B2-953C-0270E90A35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869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4D8C7-4F1E-49A2-9251-55DA6E216C78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85B8C-C68F-46B2-953C-0270E90A35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617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4D8C7-4F1E-49A2-9251-55DA6E216C78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85B8C-C68F-46B2-953C-0270E90A35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243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4D8C7-4F1E-49A2-9251-55DA6E216C78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85B8C-C68F-46B2-953C-0270E90A35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341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34D8C7-4F1E-49A2-9251-55DA6E216C78}" type="datetimeFigureOut">
              <a:rPr lang="ru-RU" smtClean="0"/>
              <a:t>25.04.2016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985B8C-C68F-46B2-953C-0270E90A35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937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772400" cy="2808311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Презентацию подготовил</a:t>
            </a:r>
            <a:b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учащийся 7 «А» класса</a:t>
            </a:r>
            <a:b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АОУ гимназии №13</a:t>
            </a:r>
            <a:b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г. Долгопрудного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Щербаков Кирилл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4824536" cy="1752600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Руководитель проекта</a:t>
            </a:r>
          </a:p>
          <a:p>
            <a:r>
              <a:rPr lang="ru-RU" dirty="0">
                <a:solidFill>
                  <a:schemeClr val="bg1"/>
                </a:solidFill>
              </a:rPr>
              <a:t>у</a:t>
            </a:r>
            <a:r>
              <a:rPr lang="ru-RU" dirty="0" smtClean="0">
                <a:solidFill>
                  <a:schemeClr val="bg1"/>
                </a:solidFill>
              </a:rPr>
              <a:t>читель технологии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Ясова Н.Ю.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6" y="3284984"/>
            <a:ext cx="2808313" cy="2799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8595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1224136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Кулинария в школе</a:t>
            </a:r>
            <a:endParaRPr lang="ru-RU" sz="5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17687" y="1772816"/>
            <a:ext cx="7704856" cy="86409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«Сибирские пельмени».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852936"/>
            <a:ext cx="5180806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0069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8291263" cy="1143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Загадка. Пшеничные кафтанчики,</a:t>
            </a:r>
            <a:br>
              <a:rPr lang="ru-RU" dirty="0" smtClean="0"/>
            </a:br>
            <a:r>
              <a:rPr lang="ru-RU" dirty="0" smtClean="0"/>
              <a:t>в кафтанчиках - кабанчики. </a:t>
            </a:r>
            <a:endParaRPr lang="ru-RU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4" y="1700808"/>
            <a:ext cx="8186489" cy="4890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4854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Готов упасть я на колени пред тем, кто выдумал пельмени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4538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Откуда есть - пошел пельмень по белу свету и сколько братьев по пути нашел? 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/>
              <a:t>История русских пельменей по одной из теорий начинается в XIV веке, когда по русским землям кочевали финно-угорские племена. Задерживаясь на русских землях, они рассказывали местным жителям про начинку из мяса, завернутую в пресное тесто. Другие версии повествуют о том, что пельмени пришли к нам с монгольскими завоевателями, а те позаимствовали их у китайцев.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279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/>
              <a:t>Традиционная кухня Монголии. </a:t>
            </a:r>
            <a:endParaRPr lang="ru-RU" dirty="0"/>
          </a:p>
        </p:txBody>
      </p:sp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600200"/>
            <a:ext cx="8136904" cy="4997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0005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Среднеазиатские манты</a:t>
            </a:r>
            <a:endParaRPr lang="ru-RU" dirty="0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7992887" cy="464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758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err="1" smtClean="0"/>
              <a:t>Хинкали</a:t>
            </a:r>
            <a:r>
              <a:rPr lang="ru-RU" dirty="0" smtClean="0"/>
              <a:t> - национальное грузинское блюдо</a:t>
            </a:r>
            <a:endParaRPr lang="ru-RU" dirty="0"/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00808"/>
            <a:ext cx="8208912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4859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2997969" cy="432048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Китайские пельмени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908720"/>
            <a:ext cx="3008313" cy="5544616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Китае, где пельмени известны уже, как минимум, 2000 лет, это блюдо считается праздничным. Жители «поднебесной» слагали о пельменях пословицы, поговорки, сказки и даже легенды. 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0" y="260648"/>
            <a:ext cx="5111750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7" y="3356992"/>
            <a:ext cx="5256585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7" y="188640"/>
            <a:ext cx="5256585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4771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Пельмени по-китайски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1556792"/>
            <a:ext cx="8208912" cy="639762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/>
            <a:r>
              <a:rPr lang="ru-RU" dirty="0" smtClean="0"/>
              <a:t>Китайский новый год обязательно встречают с такими пельменями</a:t>
            </a:r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635448"/>
            <a:ext cx="4040188" cy="3673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420888"/>
            <a:ext cx="4041775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20888"/>
            <a:ext cx="4104456" cy="388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52148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Пельмени по-китайски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79512" y="1556792"/>
            <a:ext cx="8784976" cy="63976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3">
                    <a:lumMod val="50000"/>
                  </a:schemeClr>
                </a:solidFill>
              </a:rPr>
              <a:t>Китайские пельмешки со свининой и зеленью</a:t>
            </a:r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76872"/>
            <a:ext cx="4317876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276872"/>
            <a:ext cx="4319463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08393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60648"/>
            <a:ext cx="3008313" cy="586551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вторство изобретения пельменей приписывали то уральским народам, то финнам, то марийцам, то литовцам, то удмуртам, то татарам - но это было так давно, что выяснить, кто же на самом деле придумал пельмени, уже не представляется возможным. </a:t>
            </a:r>
            <a:endParaRPr lang="ru-RU" sz="2000" dirty="0"/>
          </a:p>
        </p:txBody>
      </p:sp>
      <p:pic>
        <p:nvPicPr>
          <p:cNvPr id="296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32656"/>
            <a:ext cx="5112568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4953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32656"/>
            <a:ext cx="3008313" cy="5793507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ru-RU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Русское слово пельмени является заимствованием из финно-угорских языков «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пельнянь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» - «хлебное ухо»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04664"/>
            <a:ext cx="5040560" cy="5688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80263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А вот и «сибирские» пельмени</a:t>
            </a:r>
            <a:endParaRPr lang="ru-RU" dirty="0"/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693" y="1600200"/>
            <a:ext cx="6818614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24083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88640"/>
            <a:ext cx="3008313" cy="648072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Второй страной, которая претендует на почетное звание родины пельменей, считается Россия. И действительно, какой русский стол обходится без пельменей? Разновидностей немало: от классических до, так называемых, «сибирских» пельменей, которым давали постоять на морозе, для того чтобы мясо не было сухим.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4424" y="188641"/>
            <a:ext cx="5310063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3645024"/>
            <a:ext cx="5328592" cy="302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0252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91264" cy="1152128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Когда надоел типичный вид пельменя</a:t>
            </a:r>
            <a:endParaRPr lang="ru-RU" dirty="0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15055"/>
            <a:ext cx="4038600" cy="2896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48706"/>
            <a:ext cx="4038600" cy="302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54127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Тоже пельмешки</a:t>
            </a:r>
            <a:endParaRPr lang="ru-RU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8840"/>
            <a:ext cx="4038600" cy="3960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88840"/>
            <a:ext cx="4038600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88840"/>
            <a:ext cx="4032448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22433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/>
              <a:t>Л</a:t>
            </a:r>
            <a:r>
              <a:rPr lang="ru-RU" dirty="0" smtClean="0"/>
              <a:t>енивые пельмени</a:t>
            </a:r>
            <a:endParaRPr lang="ru-RU" dirty="0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20056"/>
            <a:ext cx="8064896" cy="4661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76418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Пельмени - розы</a:t>
            </a:r>
            <a:endParaRPr lang="ru-RU" dirty="0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88840"/>
            <a:ext cx="4040188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1988840"/>
            <a:ext cx="4041775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76730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Пельмени в Ростове-на-Дону</a:t>
            </a:r>
            <a:endParaRPr lang="ru-RU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28800"/>
            <a:ext cx="6096000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69217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1520" y="476672"/>
            <a:ext cx="3384376" cy="5649491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Пельмени достаточно легкое в приготовлении, употреблении и хранении блюдо. 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76672"/>
            <a:ext cx="4968552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35651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60648"/>
            <a:ext cx="3008313" cy="5865515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Для начинки пельменей обычно выбирают фарш, как на котлеты: говядина + свинина, свинина должна быть с прослойками жира, тогда пельмени получатся более сочными. Также в начинку добавляют мелко порубленный репчатый лук, соль и специи по вкусу. 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60648"/>
            <a:ext cx="4968551" cy="590465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8194361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476672"/>
            <a:ext cx="3008313" cy="5649491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endParaRPr lang="ru-RU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просеянную муку, добавить 1 ч. ложку соли, яйцо, размешать, затем добавить воду и замесить крутое, но мягкое тесто. Готовое тесто оставить "отдохнуть" на 30 минут, для набухания клейковины, что сделает его более эластичным.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76672"/>
            <a:ext cx="5317430" cy="568863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8383147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60648"/>
            <a:ext cx="3008313" cy="586551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После чего тесто разрезать на небольшие кусочки и раскатать каждый в тонкий пласт. Можно лепить пельмени руками, вырезая с помощью рюмки небольшие кружочки, куда положить по 1 ч. ложке фарша и слепить фигурный пельмень.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0" y="260648"/>
            <a:ext cx="5317430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20025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656"/>
            <a:ext cx="7931224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16203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48680"/>
            <a:ext cx="7848872" cy="5760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3776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60648"/>
            <a:ext cx="3008313" cy="6408712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Для экономии времени можно воспользоваться </a:t>
            </a:r>
            <a:r>
              <a:rPr lang="ru-RU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пельменницей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0" y="260649"/>
            <a:ext cx="5173414" cy="3024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0888" y="2849563"/>
            <a:ext cx="2560637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7" y="3429000"/>
            <a:ext cx="5184577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97737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32656"/>
            <a:ext cx="3008313" cy="5793507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ПЕЛЬМЕНИ отваривают в горячей подсоленной воде. Но не только. Хорошо добавить туда лук (можно вместе с шелухой, если она сухая и чистая) и лавровый лист. А еще лучше - отваривать пельмени в костном мясном бульоне или, отварив их, опускать в такой горячий бульон с маслом: вкус значительно улучшится, обогатится.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050" y="332656"/>
            <a:ext cx="5111750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60755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260648"/>
            <a:ext cx="2674640" cy="5865515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уж отдавать много времени тщательному приготовлению пельменей, то надо стараться до конца делать все возможное для улучшения их вкуса. И тогда это массовое блюдо приобретет черты индивидуальности своей хозяйки. </a:t>
            </a: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Пельмень - он такой: как к нему отнесутся, таким он и выйдет!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32656"/>
            <a:ext cx="5760640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80456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250704" cy="851694"/>
          </a:xfr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Как подавать     пельмени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68760"/>
            <a:ext cx="3322712" cy="4857403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На самом деле строгих правил относительно подачи пельменей на стол не существует, все зависит от ваших предпочтений и фантазии. Для классического варианта подачи нужно выложить пельмени на большое красивое блюдо, а рядом расставить маленькие пиалы с разнообразными заправками, например, тертым чесноком, сметаной, уксусом, томатным соусом, майонезом или кетчупом</a:t>
            </a: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3409" y="0"/>
            <a:ext cx="4835525" cy="3240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140969"/>
            <a:ext cx="4968552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6316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332656"/>
            <a:ext cx="3008313" cy="5793507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Сами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же пельмени при желании можно полить растопленным сливочным маслом или сметаной и посыпать мелко нарубленной зеленью. Можно приправить их пассированным репчатым луком или другими овощами.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084" y="2169"/>
            <a:ext cx="4448175" cy="2880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780928"/>
            <a:ext cx="4968552" cy="3427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42816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7544" y="548680"/>
            <a:ext cx="2997969" cy="5577483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Также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не лишним будет поставить на стол легкий овощной салат, приготовленный из помидоров, огурцов и болгарского перца. Для заправки салата подойдет сметана, подсолнечное масло или уксус. Впрочем, можно обойтись и без салата, а просто крупно нарезать овощи и украсить их свежей зеленью.</a:t>
            </a: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620688"/>
            <a:ext cx="5472608" cy="5472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42895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332656"/>
            <a:ext cx="2818656" cy="5793507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Если </a:t>
            </a:r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вы хотите подать к пельменям первое блюдо, то отдайте предпочтение обычному бульону. Во-первых, он не перебьет аппетит, который должен остаться для главного блюда, а во-вторых, он как нельзя лучше подходит к вкусу самих пельменей.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04664"/>
            <a:ext cx="5472608" cy="5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29063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94421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Что же касается напитков, то к пельменям хорошо подходят квас и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узвар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. Также к пельменям можно подать клюквенный и брусничный морсы, как в горячем, так и в холодном виде. Не стоит забывать и про соки, особенно будут хороши томатный и яблочный.</a:t>
            </a:r>
            <a:b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92896"/>
            <a:ext cx="7128792" cy="3962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68271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Сибирские пельмени готовы! Приятного аппетита!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275" y="1844824"/>
            <a:ext cx="8280920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61130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dirty="0" smtClean="0"/>
              <a:t>Спасибо за внимание!</a:t>
            </a:r>
            <a:br>
              <a:rPr lang="ru-RU" dirty="0" smtClean="0"/>
            </a:br>
            <a:r>
              <a:rPr lang="ru-RU" dirty="0" smtClean="0"/>
              <a:t>Всем удачи!</a:t>
            </a:r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39094"/>
            <a:ext cx="8064896" cy="444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48114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360</TotalTime>
  <Words>804</Words>
  <Application>Microsoft Office PowerPoint</Application>
  <PresentationFormat>Экран (4:3)</PresentationFormat>
  <Paragraphs>62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Презентацию подготовил учащийся 7 «А» класса АОУ гимназии №13 г. Долгопрудного Щербаков Кирилл </vt:lpstr>
      <vt:lpstr>Кулинария в школе</vt:lpstr>
      <vt:lpstr>Загадка. Пшеничные кафтанчики, в кафтанчиках - кабанчики. </vt:lpstr>
      <vt:lpstr>Готов упасть я на колени пред тем, кто выдумал пельмени</vt:lpstr>
      <vt:lpstr>Откуда есть - пошел пельмень по белу свету и сколько братьев по пути нашел? </vt:lpstr>
      <vt:lpstr>Традиционная кухня Монголии. </vt:lpstr>
      <vt:lpstr>Среднеазиатские манты</vt:lpstr>
      <vt:lpstr>Хинкали - национальное грузинское блюдо</vt:lpstr>
      <vt:lpstr>Китайские пельмени</vt:lpstr>
      <vt:lpstr>Пельмени по-китайски</vt:lpstr>
      <vt:lpstr>Пельмени по-китайски</vt:lpstr>
      <vt:lpstr>Презентация PowerPoint</vt:lpstr>
      <vt:lpstr>Презентация PowerPoint</vt:lpstr>
      <vt:lpstr>А вот и «сибирские» пельмени</vt:lpstr>
      <vt:lpstr>Презентация PowerPoint</vt:lpstr>
      <vt:lpstr>Когда надоел типичный вид пельменя</vt:lpstr>
      <vt:lpstr>Тоже пельмешки</vt:lpstr>
      <vt:lpstr>Ленивые пельмени</vt:lpstr>
      <vt:lpstr>Пельмени - розы</vt:lpstr>
      <vt:lpstr>Пельмени в Ростове-на-Дону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Как подавать     пельмени</vt:lpstr>
      <vt:lpstr>Презентация PowerPoint</vt:lpstr>
      <vt:lpstr>Презентация PowerPoint</vt:lpstr>
      <vt:lpstr>Презентация PowerPoint</vt:lpstr>
      <vt:lpstr>Что же касается напитков, то к пельменям хорошо подходят квас и узвар. Также к пельменям можно подать клюквенный и брусничный морсы, как в горячем, так и в холодном виде. Не стоит забывать и про соки, особенно будут хороши томатный и яблочный. </vt:lpstr>
      <vt:lpstr>Сибирские пельмени готовы! Приятного аппетита!</vt:lpstr>
      <vt:lpstr>Спасибо за внимание! Всем удачи!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</dc:creator>
  <cp:lastModifiedBy>Наталья</cp:lastModifiedBy>
  <cp:revision>34</cp:revision>
  <dcterms:created xsi:type="dcterms:W3CDTF">2016-04-22T17:40:29Z</dcterms:created>
  <dcterms:modified xsi:type="dcterms:W3CDTF">2016-04-25T19:59:52Z</dcterms:modified>
</cp:coreProperties>
</file>