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7"/>
  </p:notesMasterIdLst>
  <p:sldIdLst>
    <p:sldId id="256" r:id="rId2"/>
    <p:sldId id="258" r:id="rId3"/>
    <p:sldId id="259" r:id="rId4"/>
    <p:sldId id="260" r:id="rId5"/>
    <p:sldId id="261" r:id="rId6"/>
    <p:sldId id="262" r:id="rId7"/>
    <p:sldId id="280" r:id="rId8"/>
    <p:sldId id="264" r:id="rId9"/>
    <p:sldId id="263" r:id="rId10"/>
    <p:sldId id="279" r:id="rId11"/>
    <p:sldId id="281" r:id="rId12"/>
    <p:sldId id="288" r:id="rId13"/>
    <p:sldId id="266" r:id="rId14"/>
    <p:sldId id="267" r:id="rId15"/>
    <p:sldId id="284" r:id="rId16"/>
    <p:sldId id="287" r:id="rId17"/>
    <p:sldId id="290" r:id="rId18"/>
    <p:sldId id="269" r:id="rId19"/>
    <p:sldId id="295" r:id="rId20"/>
    <p:sldId id="289" r:id="rId21"/>
    <p:sldId id="291" r:id="rId22"/>
    <p:sldId id="292" r:id="rId23"/>
    <p:sldId id="272" r:id="rId24"/>
    <p:sldId id="282" r:id="rId25"/>
    <p:sldId id="283" r:id="rId26"/>
    <p:sldId id="285" r:id="rId27"/>
    <p:sldId id="273" r:id="rId28"/>
    <p:sldId id="293" r:id="rId29"/>
    <p:sldId id="274" r:id="rId30"/>
    <p:sldId id="275" r:id="rId31"/>
    <p:sldId id="276" r:id="rId32"/>
    <p:sldId id="296" r:id="rId33"/>
    <p:sldId id="297" r:id="rId34"/>
    <p:sldId id="298" r:id="rId35"/>
    <p:sldId id="299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660"/>
  </p:normalViewPr>
  <p:slideViewPr>
    <p:cSldViewPr>
      <p:cViewPr varScale="1">
        <p:scale>
          <a:sx n="81" d="100"/>
          <a:sy n="81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B15D0-1CBF-41F8-BFDA-2CDF7811DB2C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1FB7D-7BF5-4554-8088-0A4B79B29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79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802F302-C28C-4D1D-A89B-3E2C81125D9E}" type="datetimeFigureOut">
              <a:rPr lang="ru-RU" smtClean="0"/>
              <a:t>23.04.2016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86B8DFB-990A-4E49-8A75-6F267775F20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3645024"/>
            <a:ext cx="6172200" cy="12961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развития кулинарного искусства</a:t>
            </a:r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77924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 Русской кухни.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12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413338"/>
            <a:ext cx="5742384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Презентацию выполнили учащиеся 6 «В» класса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АОУ гимназии № 13 </a:t>
            </a:r>
            <a:r>
              <a:rPr lang="ru-RU" sz="2000" b="1" err="1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. Долгопрудного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Амирбекова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Зибейда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Осокина Ксения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Уколова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Евгения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 учитель технологии 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Ясова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Наталья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Юрьевна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21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260648"/>
            <a:ext cx="2057400" cy="1263352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История русской кухни по этапам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История русской кухни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3" r="19563"/>
          <a:stretch>
            <a:fillRect/>
          </a:stretch>
        </p:blipFill>
        <p:spPr bwMode="auto">
          <a:xfrm>
            <a:off x="179512" y="260648"/>
            <a:ext cx="629748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516216" y="1600200"/>
            <a:ext cx="2170584" cy="44196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развитии русской кухни прослеживаются несколько исторических этапов, которые связаны как с климатическими условиями, так и с произошедшими событиями.</a:t>
            </a:r>
          </a:p>
        </p:txBody>
      </p:sp>
    </p:spTree>
    <p:extLst>
      <p:ext uri="{BB962C8B-B14F-4D97-AF65-F5344CB8AC3E}">
        <p14:creationId xmlns:p14="http://schemas.microsoft.com/office/powerpoint/2010/main" val="312467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468052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332656"/>
            <a:ext cx="1984248" cy="5001344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Первым этапом можно назвать период с десятого по шестнадцатый век, который условно называется древнерусской кухней. В этот период появляется большинство блюд из дрожжевого теста. </a:t>
            </a:r>
          </a:p>
        </p:txBody>
      </p:sp>
    </p:spTree>
    <p:extLst>
      <p:ext uri="{BB962C8B-B14F-4D97-AF65-F5344CB8AC3E}">
        <p14:creationId xmlns:p14="http://schemas.microsoft.com/office/powerpoint/2010/main" val="344923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850" y="1304925"/>
            <a:ext cx="5379318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228184" y="1600200"/>
            <a:ext cx="2537864" cy="3733800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Р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жаной хлеб 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 сей день не исчезает со столов большинства людей. К тому же такой хлеб очень полезен для диетической кухни, как при различного рода заболеваниях, так и для желающих стать стройнее.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457200"/>
            <a:ext cx="2304256" cy="1066800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«Король» русской кухни - ржаной хлеб</a:t>
            </a:r>
          </a:p>
        </p:txBody>
      </p:sp>
    </p:spTree>
    <p:extLst>
      <p:ext uri="{BB962C8B-B14F-4D97-AF65-F5344CB8AC3E}">
        <p14:creationId xmlns:p14="http://schemas.microsoft.com/office/powerpoint/2010/main" val="28840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H="1" flipV="1">
            <a:off x="4499990" y="6453334"/>
            <a:ext cx="72009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77773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692696"/>
            <a:ext cx="3931920" cy="4389120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первого этапа так же характерно появление практически всех традиционных мучных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блюд.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3"/>
            <a:ext cx="3456384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84985"/>
            <a:ext cx="460851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26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476673"/>
            <a:ext cx="3932238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3930650" cy="2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432048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64088" y="2967335"/>
            <a:ext cx="3168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Пирожки и пироги, оладьи, пышки, а так же блины и баранки ведут свою историю именно с тех незапамятных времен</a:t>
            </a:r>
          </a:p>
        </p:txBody>
      </p:sp>
    </p:spTree>
    <p:extLst>
      <p:ext uri="{BB962C8B-B14F-4D97-AF65-F5344CB8AC3E}">
        <p14:creationId xmlns:p14="http://schemas.microsoft.com/office/powerpoint/2010/main" val="132844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5760640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56176" y="692696"/>
            <a:ext cx="2609872" cy="5904656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Особое место на русском столе занимали каши, которые были не только повседневной пищей, но и праздничным яством. К различного рода кашам на стол выставлялись грибы, овощи, молочные блюда и рыба, мясо же было редким «гостем» в 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русской кухне.</a:t>
            </a:r>
            <a:r>
              <a:rPr lang="ru-RU" sz="2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252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32656"/>
            <a:ext cx="5448051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12160" y="1600200"/>
            <a:ext cx="2753888" cy="3733800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те же стародавние времена появились и кисели из злаковых культур: овсяный, пшеничный и ржаной. В современной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кухне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они встречаются редко, более популярными стали ягодные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напитки.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457200"/>
            <a:ext cx="2678832" cy="10668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Кисели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908720"/>
            <a:ext cx="577098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44208" y="836712"/>
            <a:ext cx="2232248" cy="4817202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Мед, квас и сбитень заменяли современный чай и кофе.</a:t>
            </a:r>
          </a:p>
        </p:txBody>
      </p:sp>
    </p:spTree>
    <p:extLst>
      <p:ext uri="{BB962C8B-B14F-4D97-AF65-F5344CB8AC3E}">
        <p14:creationId xmlns:p14="http://schemas.microsoft.com/office/powerpoint/2010/main" val="35229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484784"/>
            <a:ext cx="756084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Рецепты русских напитков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1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085184"/>
            <a:ext cx="8183880" cy="1512168"/>
          </a:xfrm>
        </p:spPr>
        <p:txBody>
          <a:bodyPr>
            <a:noAutofit/>
          </a:bodyPr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Особое развитие получили постные блюда, потому что большинство дней в году люди не ели скоромную пищу. К тому же было принято раздельно употреблять не только рыбу и мясо, но и овощи, которые не смешивали в салаты, а ели в отдельности. Разные сорта грибов и рыбы солились и готовились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порознь.</a:t>
            </a:r>
            <a:endParaRPr lang="ru-RU" sz="1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20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5328592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96135" y="1484784"/>
            <a:ext cx="3024337" cy="4169130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русской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кухне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обильно использовали специи: лук, чеснок, укроп, хрен, петрушку и так далее. Позднее стали использовать и завозные продукты.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192" y="692696"/>
            <a:ext cx="2088232" cy="7200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Специи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3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980728"/>
            <a:ext cx="1984248" cy="4353272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этап развития русской кухни приходится на шестнадцатый – семнадцатый века. Особенностью данного периода является то, что происходит классовое разделение блюд.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1800" y="332656"/>
            <a:ext cx="1981200" cy="64807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этап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2696"/>
            <a:ext cx="6248400" cy="504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67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5517232"/>
            <a:ext cx="7924800" cy="64239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 бояр и знати еда становится всё более изощренной,  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бедняков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упрощается.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404664"/>
            <a:ext cx="8093719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36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136903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98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Появляются различные мясные блюда, в моду входит мясо, приготовленное на вертеле. Говядину чаще всего ели отварную, из свинины делали ветчину или жарили на вертеле, так же как и баранину, птицу и дичь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36" y="1767663"/>
            <a:ext cx="6096528" cy="408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0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980728"/>
            <a:ext cx="496855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652120" y="836712"/>
            <a:ext cx="2971800" cy="481720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 семнадцатому веку сформировалось окончательно меню первых блюд, в том числе в нем появляются разного рода солянки и рассольники.</a:t>
            </a:r>
          </a:p>
        </p:txBody>
      </p:sp>
    </p:spTree>
    <p:extLst>
      <p:ext uri="{BB962C8B-B14F-4D97-AF65-F5344CB8AC3E}">
        <p14:creationId xmlns:p14="http://schemas.microsoft.com/office/powerpoint/2010/main" val="105600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7763"/>
            <a:ext cx="68580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22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412776"/>
            <a:ext cx="410445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 столом высшего класса появляется черная икра и балык. 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4104456" cy="381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89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Блины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 икрой становятся излюбленным 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блюдом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знати.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73016"/>
            <a:ext cx="184752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29000"/>
            <a:ext cx="324036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00174"/>
            <a:ext cx="7488832" cy="46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8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6693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Традиционно русский стол пополняется блюдами из восточной кухни. Это связано с присоединением к России татар, башкир и Сибири. Появляется чай, цукаты, восточные сухофрукты, а так же завозится тростниковый сахар. Но все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эти новшества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больше касаются стола богатых людей. 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560840" cy="48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55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847725"/>
            <a:ext cx="5910808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16216" y="764704"/>
            <a:ext cx="2249832" cy="4569296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 столами знать в семнадцатом веке проводила по восемь часов и пробовала десятки перемен блюд, </a:t>
            </a:r>
          </a:p>
        </p:txBody>
      </p:sp>
    </p:spTree>
    <p:extLst>
      <p:ext uri="{BB962C8B-B14F-4D97-AF65-F5344CB8AC3E}">
        <p14:creationId xmlns:p14="http://schemas.microsoft.com/office/powerpoint/2010/main" val="342401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620688"/>
            <a:ext cx="6120680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88224" y="836712"/>
            <a:ext cx="2376264" cy="489654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такого разнообразия не видели простые крестьяне, даже в самых смелых снах.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32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2942" y="1484784"/>
            <a:ext cx="6538116" cy="461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Чаепитие на Руси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9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Трапеза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9288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96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16216" y="1600200"/>
            <a:ext cx="2249832" cy="373380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Все последующие этапы развития русской кухни можно охарактеризовать как заимствование из европейской и восточной кулинарии. 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Европейская кухня</a:t>
            </a:r>
            <a:endParaRPr lang="ru-RU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620688"/>
            <a:ext cx="571500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24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Восточная кухня</a:t>
            </a:r>
            <a:endParaRPr lang="ru-RU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712879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776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980728"/>
            <a:ext cx="1984248" cy="4968552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Большой вклад в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кулинарии  России был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внесен немецкими и французскими поварами, которые были привезены русской знатью, в качестве диковинки.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6264695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5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588224" y="764704"/>
            <a:ext cx="2177824" cy="4569296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История русской кухни еще не закончена, ведь она будет продолжаться до тех пор, пока развивается народ, который ее создает.</a:t>
            </a: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2696"/>
            <a:ext cx="605901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97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980728"/>
            <a:ext cx="1984248" cy="4353272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Тем не менее, основные блюда национальной кухни до сих пор периодически появляются на столах и радуют своим вкусом, а так же отличаются пользой и разнообразием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583488" cy="12436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Праздничные салаты и закуски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6454080" cy="554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4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65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88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424936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77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3"/>
            <a:ext cx="8208912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99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внимание.</a:t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Желаем всем удачи и творческих успехов!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1957388"/>
            <a:ext cx="427672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624736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1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428</TotalTime>
  <Words>587</Words>
  <Application>Microsoft Office PowerPoint</Application>
  <PresentationFormat>Экран (4:3)</PresentationFormat>
  <Paragraphs>39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Бумажная</vt:lpstr>
      <vt:lpstr>История Русской кухни. </vt:lpstr>
      <vt:lpstr>Презентация PowerPoint</vt:lpstr>
      <vt:lpstr>История русской кухни по этапам </vt:lpstr>
      <vt:lpstr>Презентация PowerPoint</vt:lpstr>
      <vt:lpstr>«Король» русской кухни - ржаной хлеб</vt:lpstr>
      <vt:lpstr>Презентация PowerPoint</vt:lpstr>
      <vt:lpstr>Презентация PowerPoint</vt:lpstr>
      <vt:lpstr>Презентация PowerPoint</vt:lpstr>
      <vt:lpstr>    Кисели</vt:lpstr>
      <vt:lpstr>Презентация PowerPoint</vt:lpstr>
      <vt:lpstr>       Рецепты русских напитков</vt:lpstr>
      <vt:lpstr>Презентация PowerPoint</vt:lpstr>
      <vt:lpstr>Специи</vt:lpstr>
      <vt:lpstr>Второй этап</vt:lpstr>
      <vt:lpstr>Презентация PowerPoint</vt:lpstr>
      <vt:lpstr>Презентация PowerPoint</vt:lpstr>
      <vt:lpstr>Появляются различные мясные блюда, в моду входит мясо, приготовленное на вертеле. Говядину чаще всего ели отварную, из свинины делали ветчину или жарили на вертеле, так же как и баранину, птицу и дичь</vt:lpstr>
      <vt:lpstr>Презентация PowerPoint</vt:lpstr>
      <vt:lpstr>Презентация PowerPoint</vt:lpstr>
      <vt:lpstr>За столом высшего класса появляется черная икра и балык. </vt:lpstr>
      <vt:lpstr>     Блины с икрой становятся излюбленным         блюдом знати.</vt:lpstr>
      <vt:lpstr>Традиционно русский стол пополняется блюдами из восточной кухни. Это связано с присоединением к России татар, башкир и Сибири. Появляется чай, цукаты, восточные сухофрукты, а так же завозится тростниковый сахар. Но все эти новшества больше касаются стола богатых людей. </vt:lpstr>
      <vt:lpstr>Презентация PowerPoint</vt:lpstr>
      <vt:lpstr>Презентация PowerPoint</vt:lpstr>
      <vt:lpstr>Чаепитие на Руси</vt:lpstr>
      <vt:lpstr>Трапеза</vt:lpstr>
      <vt:lpstr>Европейская кухня</vt:lpstr>
      <vt:lpstr>Восточная кухня</vt:lpstr>
      <vt:lpstr>Презентация PowerPoint</vt:lpstr>
      <vt:lpstr>Презентация PowerPoint</vt:lpstr>
      <vt:lpstr>Праздничные салаты и закуски</vt:lpstr>
      <vt:lpstr>Презентация PowerPoint</vt:lpstr>
      <vt:lpstr>Презентация PowerPoint</vt:lpstr>
      <vt:lpstr>Презентация PowerPoint</vt:lpstr>
      <vt:lpstr>Спасибо за внимание. Желаем всем удачи и творческих успехов!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Русской кухни.</dc:title>
  <dc:creator>FS</dc:creator>
  <cp:lastModifiedBy>FS</cp:lastModifiedBy>
  <cp:revision>41</cp:revision>
  <dcterms:created xsi:type="dcterms:W3CDTF">2016-04-22T04:51:14Z</dcterms:created>
  <dcterms:modified xsi:type="dcterms:W3CDTF">2016-04-23T06:48:58Z</dcterms:modified>
</cp:coreProperties>
</file>