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6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03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8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07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64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237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28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607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00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74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32113-0FFA-467C-8290-9BCE30D89B3F}" type="datetimeFigureOut">
              <a:rPr lang="ru-RU" smtClean="0"/>
              <a:t>15.10.2017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7B28D-82F6-46E8-87B1-1D7F77FA17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17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osvoenie-pk.ru/ustr_istoria.htm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268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98" y="1340767"/>
            <a:ext cx="8040687" cy="116998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1536701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764704"/>
            <a:ext cx="36865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solidFill>
                  <a:schemeClr val="accent1"/>
                </a:solidFill>
              </a:rPr>
              <a:t>КАК ВСЕ НАЧИНАЛОСЬ</a:t>
            </a:r>
            <a:endParaRPr lang="ru-RU" sz="2800" b="1" i="1" dirty="0">
              <a:solidFill>
                <a:schemeClr val="accent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318142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конце XIX века Герман Холлерит в Америке изобрел счетно-перфорационные машины. В них использовались перфокарты для хранения числовой информации.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5"/>
            <a:ext cx="3606989" cy="232531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924946"/>
            <a:ext cx="3242876" cy="232531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526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20688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Каждая такая машина могла выполнять только одну определенную программу, манипулируя с перфокартами и числами, пробитыми на них.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Счетно-перфорационные машины осуществляли перфорацию, сортировку, суммирование, вывод на печать числовых таблиц. На этих машинах удавалось решать многие типовые задачи статистической обработки, бухгалтерского учета и другие.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Г. Холлерит основал фирму по выпуску счетно-перфорационных машин, которая затем была преобразована в фирму IBM — ныне самого известного в мире производителя компьютеров.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544" y="3106731"/>
            <a:ext cx="3603210" cy="196975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065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335846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Непосредственными предшественниками ЭВМ были релейные вычислительные машины.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 30-м годам XX века получила большое развитие релейная автоматика, которая позволяла кодировать информацию в двоичном виде.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процессе работы релейной машины происходят переключения тысяч реле из одного состояния в другое.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первой половине XX века бурно развивалась радиотехника. Основным элементом радиоприемников и радиопередатчиков в то время были электронно-вакуумные лампы.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Электронные лампы стали технической основой для первых электронно-вычислительных машин (ЭВМ).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43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476672"/>
            <a:ext cx="4572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Первая ЭВМ </a:t>
            </a:r>
            <a:r>
              <a:rPr lang="ru-RU" dirty="0" smtClean="0"/>
              <a:t>— </a:t>
            </a:r>
            <a:r>
              <a:rPr lang="ru-RU" dirty="0" smtClean="0">
                <a:solidFill>
                  <a:srgbClr val="FF0000"/>
                </a:solidFill>
              </a:rPr>
              <a:t>универсальная машина на электронных лампах построена в США в 1945 году.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Эта машина называлась ENIAC (расшифровывается так: электронный цифровой интегратор и вычислитель). Конструкторами ENIAC были </a:t>
            </a:r>
            <a:r>
              <a:rPr lang="ru-RU" dirty="0" err="1" smtClean="0">
                <a:solidFill>
                  <a:srgbClr val="FF0000"/>
                </a:solidFill>
              </a:rPr>
              <a:t>Дж.Моучли</a:t>
            </a:r>
            <a:r>
              <a:rPr lang="ru-RU" dirty="0" smtClean="0">
                <a:solidFill>
                  <a:srgbClr val="FF0000"/>
                </a:solidFill>
              </a:rPr>
              <a:t> и </a:t>
            </a:r>
            <a:r>
              <a:rPr lang="ru-RU" dirty="0" err="1" smtClean="0">
                <a:solidFill>
                  <a:srgbClr val="FF0000"/>
                </a:solidFill>
              </a:rPr>
              <a:t>Дж.Эккерт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Скорость счета этой машины превосходила скорость релейных машин того времени в тысячу раз.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Первый электронный компьютер ENIAC программировался с помощью </a:t>
            </a:r>
            <a:r>
              <a:rPr lang="ru-RU" dirty="0" err="1" smtClean="0">
                <a:solidFill>
                  <a:srgbClr val="FF0000"/>
                </a:solidFill>
              </a:rPr>
              <a:t>штеккерно</a:t>
            </a:r>
            <a:r>
              <a:rPr lang="ru-RU" dirty="0" smtClean="0">
                <a:solidFill>
                  <a:srgbClr val="FF0000"/>
                </a:solidFill>
              </a:rPr>
              <a:t>-коммутационного способа, то есть программа строилась путем соединения проводниками отдельных блоков машины на коммутационной доске.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764704"/>
            <a:ext cx="3038475" cy="20097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618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476672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1949 году была построена первая ЭВМ с архитектурой Неймана — английская машина EDSAC.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Годом позже появилась американская ЭВМ EDVAC. Названные машины существовали в единственных экземплярах. Серийное производство ЭВМ началось в развитых странах мира в 50-х годах.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нашей стране первая ЭВМ была создана в 1951 году. Называлась она МЭСМ — малая электронная счетная машина. Конструктором МЭСМ был Сергей Алексеевич Лебедев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Под руководством С.А. Лебедева в 50-х годах были построены серийные ламповые ЭВМ БЭСМ-1 (большая электронная счетная машина), БЭСМ-2, М-20.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то время эти машины были одними из лучших в мире.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60-х годах С.А. Лебедев руководил разработкой полупроводниковых ЭВМ БЭСМ-ЗМ, БЭСМ-4, М-220, М-222.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71" y="3933056"/>
            <a:ext cx="2003305" cy="12687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158829"/>
            <a:ext cx="61658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Выдающимся достижением того периода была машина БЭСМ-6. Это первая отечественная и одна из первых в мире ЭВМ с быстродействием 1 миллион операций в секунду. Последующие идеи и разработки С.А. Лебедева способствовали созданию более совершенных машин следующих поколений.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875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1028343"/>
            <a:ext cx="4572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Электронно-вычислительную технику принято делить на поколения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Смены поколений чаще всего были связаны со сменой элементной базы ЭВМ, с прогрессом электронной техники.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Это всегда приводило к росту вычислительной мощности ЭВМ, то есть быстродействия и объема памяти.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Но это не единственное следствие смены поколений. При таких переходах, происходили существенные изменения в архитектуре ЭВМ, расширялся круг задач, решаемых на ЭВМ, менялся способ взаимодействия между пользователем и компьютером.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766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9532" y="404664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Первое поколение ЭВМ — ламповые машины 50-х годов. Скорость счета самых быстрых машин первого поколения доходила до 20 тысяч операций в секунду (ЭВМ М-20).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Для ввода программ и данных использовались перфоленты и перфокарты.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Поскольку внутренняя память этих машин была невелика (могла вместить в себя несколько тысяч чисел и команд программы), то они, главным образом, использовались для инженерных и научных расчетов, не связанных с переработкой больших объемов данных.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Это были довольно громоздкие сооружения, содержавшие в себе тысячи ламп, занимавшие иногда сотни квадратных метров, потреблявшие электроэнергию в сотни киловатт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Программы для таких машин составлялись на языках машинных команд. Это довольно трудоемкая работа.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Поэтому программирование в те времена было доступно немногим.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1949 году в США был создан первый полупроводниковый прибор, заменяющий электронную лампу. Он получил название транзистор. Транзисторы быстро внедрялись в радиотехнику.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905375"/>
            <a:ext cx="28289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205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612844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Второе поколение ЭВМ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60-х годах транзисторы стали элементной базой для ЭВМ второго поколения.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Переход на полупроводниковые элементы улучшил качество ЭВМ по всем параметрам: они стали компактнее, надежнее, менее энергоемкими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Быстродействие большинства машин достигло десятков и сотен тысяч операций в секунду.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Объем внутренней памяти возрос в сотни раз по сравнению с ЭВМ первого поколения.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Большое развитие получили устройства внешней (магнитной) памяти: магнитные барабаны, накопители на магнитных лентах.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Благодаря этому появилась возможность создавать на ЭВМ информационно-справочные, поисковые системы.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Такие системы связаны с необходимостью длительно хранить на магнитных носителях большие объемы информации.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83162"/>
            <a:ext cx="28670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719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76672"/>
            <a:ext cx="842493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Третье поколение ЭВМ создавалось на новой элементной базе — интегральных схемах. С помощью очень сложной технологии специалисты научились монтировать на маленькой пластине из полупроводникового материала, площадью менее 1 см, достаточно сложные электронные схемы.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Их назвали интегральными схемами (ИС)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Первые ИС содержали в себе десятки, затем — сотни элементов (транзисторов, сопротивлений и др.).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Когда степень интеграции (количество элементов) приблизилась к тысяче, их стали называть большими интегральными схемами — БИС; затем появились сверхбольшие интегральные схемы — СБИС.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ЭВМ третьего поколения начали производиться во второй половине 60-х годов, когда американская фирма IBM приступила к выпуску системы машин IBM-360. Это были машины на ИС.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013176"/>
            <a:ext cx="2409825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563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32656"/>
            <a:ext cx="835292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етвертое</a:t>
            </a:r>
            <a:r>
              <a:rPr lang="ru-RU" dirty="0" smtClean="0">
                <a:solidFill>
                  <a:srgbClr val="FF0000"/>
                </a:solidFill>
              </a:rPr>
              <a:t> поколение ЭВМ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Очередное революционное событие в электронике произошло в 1971 году, когда американская фирма </a:t>
            </a:r>
            <a:r>
              <a:rPr lang="ru-RU" dirty="0" err="1" smtClean="0">
                <a:solidFill>
                  <a:srgbClr val="FF0000"/>
                </a:solidFill>
              </a:rPr>
              <a:t>Intel</a:t>
            </a:r>
            <a:r>
              <a:rPr lang="ru-RU" dirty="0" smtClean="0">
                <a:solidFill>
                  <a:srgbClr val="FF0000"/>
                </a:solidFill>
              </a:rPr>
              <a:t> объявила о создании микропроцессора.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Микропроцессор — это сверхбольшая интегральная схема, способная выполнять функции основного блока компьютера — процессора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Микропроцессор — это миниатюрный мозг, работающий по программе, заложенной в его память.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Первоначально микропроцессоры стали встраивать в различные технические устройства: станки, автомобили, самолеты. Такие микропроцессоры осуществляют автоматическое управление работой этой техники.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Соединив микропроцессор с устройствами ввода-вывода, внешней памяти, получили новый тип компьютера: </a:t>
            </a:r>
            <a:r>
              <a:rPr lang="ru-RU" dirty="0" err="1" smtClean="0">
                <a:solidFill>
                  <a:srgbClr val="FF0000"/>
                </a:solidFill>
              </a:rPr>
              <a:t>микроЭВМ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err="1" smtClean="0">
                <a:solidFill>
                  <a:srgbClr val="FF0000"/>
                </a:solidFill>
              </a:rPr>
              <a:t>МикроЭВМ</a:t>
            </a:r>
            <a:r>
              <a:rPr lang="ru-RU" dirty="0" smtClean="0">
                <a:solidFill>
                  <a:srgbClr val="FF0000"/>
                </a:solidFill>
              </a:rPr>
              <a:t> относятся к машинам четвертого поколения.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Существенным отличием </a:t>
            </a:r>
            <a:r>
              <a:rPr lang="ru-RU" dirty="0" err="1" smtClean="0">
                <a:solidFill>
                  <a:srgbClr val="FF0000"/>
                </a:solidFill>
              </a:rPr>
              <a:t>микроЭВМ</a:t>
            </a:r>
            <a:r>
              <a:rPr lang="ru-RU" dirty="0" smtClean="0">
                <a:solidFill>
                  <a:srgbClr val="FF0000"/>
                </a:solidFill>
              </a:rPr>
              <a:t> от своих предшественников являются их малые габариты (размеры бытового телевизора) и сравнительная дешевизна.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Это первый тип компьютеров, который появился в розничной продаже.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25144"/>
            <a:ext cx="14287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008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1859340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ЭВМ пятого поколения — это машины недалекого будущего. Основным их качеством должен быть высокий интеллектуальный уровень.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Машины пятого поколения — это реализованный искусственный интеллект.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них будет возможным ввод с голоса, голосовое общение, машинное «зрение», машинное «осязание».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547295"/>
            <a:ext cx="19145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545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72473" y="3244334"/>
            <a:ext cx="379905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hlinkClick r:id="rId3"/>
              </a:rPr>
              <a:t>ИСТОЧНИКИ</a:t>
            </a:r>
          </a:p>
          <a:p>
            <a:r>
              <a:rPr lang="en-US" dirty="0" smtClean="0">
                <a:hlinkClick r:id="rId3"/>
              </a:rPr>
              <a:t>http://osvoenie-pk.ru/ustr_istoria.htm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https://www.google.ru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2772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1058</Words>
  <Application>Microsoft Office PowerPoint</Application>
  <PresentationFormat>Экран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2017-10-15T14:46:33Z</dcterms:created>
  <dcterms:modified xsi:type="dcterms:W3CDTF">2017-10-15T15:12:05Z</dcterms:modified>
</cp:coreProperties>
</file>