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9F2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598" autoAdjust="0"/>
  </p:normalViewPr>
  <p:slideViewPr>
    <p:cSldViewPr>
      <p:cViewPr>
        <p:scale>
          <a:sx n="100" d="100"/>
          <a:sy n="100" d="100"/>
        </p:scale>
        <p:origin x="-1932" y="-8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06663-2904-47B3-9613-56028525983F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9FEE4-8AC3-46BB-8254-1CF185DB01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F389E-F1EF-47B6-B570-C7A2D883BBBC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3B251-CEB6-4F18-B996-69F1CBD81E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18B7-EFF1-4889-86C2-9347DF73E245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202F-C3D4-4A2B-9428-E129E268B8EF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18B4-1F45-49CD-A374-3863DA007624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89B00-2515-46FA-8FEE-B7E9AB370886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49C1D-46CA-44D0-A4AF-1567EE686C59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262E6-5E4C-43CB-9FAB-F9E2F91305A2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367D5-E898-4826-82D4-E8B1A583A326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19F8-92A4-457F-BECD-395DF1AD01EC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E112-200A-4EB1-BDA4-40D788E1E82C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FA94F-2AFD-4C04-8F4C-30480A4FDAF9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E80B-83BB-4EFB-95C4-B15425125FCF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00499-8C3D-45CA-B6F3-1056EB60B5F4}" type="datetime1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Мы тоже немножко писатели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0" y="123478"/>
            <a:ext cx="2895600" cy="273844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Мы тоже немножко писатели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Алексей\Desktop\Screenshot_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924666"/>
            <a:ext cx="4211959" cy="221883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1" y="2931790"/>
            <a:ext cx="4104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Авторы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Учащиеся 7б класса: Дронова Евгения,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Белякова Устинья, Сергеева Анастасия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Руководитель: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Александрова Анна Евгеньевна,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учитель русского языка и литературы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Чехов, 2017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1044402">
            <a:off x="3779912" y="195486"/>
            <a:ext cx="1104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DD9F23"/>
                </a:solidFill>
              </a:rPr>
              <a:t>МБОУ</a:t>
            </a:r>
            <a:endParaRPr lang="ru-RU" sz="2400" dirty="0">
              <a:solidFill>
                <a:srgbClr val="DD9F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339502"/>
            <a:ext cx="77768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chemeClr val="bg1"/>
                </a:solidFill>
              </a:rPr>
              <a:t>Деятельность по проекту</a:t>
            </a:r>
            <a:r>
              <a:rPr lang="ru-RU" sz="2400" b="1" u="sng" dirty="0" smtClean="0">
                <a:solidFill>
                  <a:schemeClr val="bg1"/>
                </a:solidFill>
              </a:rPr>
              <a:t>:</a:t>
            </a:r>
            <a:endParaRPr lang="en-US" sz="2400" b="1" u="sng" dirty="0" smtClean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Изучение </a:t>
            </a:r>
            <a:r>
              <a:rPr lang="ru-RU" sz="2400" b="1" dirty="0" smtClean="0">
                <a:solidFill>
                  <a:schemeClr val="bg1"/>
                </a:solidFill>
              </a:rPr>
              <a:t>основных разделов русского литературного языка, художественных приёмов и особенностей литературной речи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Создание </a:t>
            </a:r>
            <a:r>
              <a:rPr lang="ru-RU" sz="2400" b="1" dirty="0" smtClean="0">
                <a:solidFill>
                  <a:schemeClr val="bg1"/>
                </a:solidFill>
              </a:rPr>
              <a:t>литературных произведений.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Подбор </a:t>
            </a:r>
            <a:r>
              <a:rPr lang="ru-RU" sz="2400" b="1" dirty="0" smtClean="0">
                <a:solidFill>
                  <a:schemeClr val="bg1"/>
                </a:solidFill>
              </a:rPr>
              <a:t>иллюстраций к своим сочинениям.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Обработка </a:t>
            </a:r>
            <a:r>
              <a:rPr lang="ru-RU" sz="2400" b="1" dirty="0" smtClean="0">
                <a:solidFill>
                  <a:schemeClr val="bg1"/>
                </a:solidFill>
              </a:rPr>
              <a:t>текстов сказок на компьютере.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Обработка </a:t>
            </a:r>
            <a:r>
              <a:rPr lang="ru-RU" sz="2400" b="1" dirty="0" smtClean="0">
                <a:solidFill>
                  <a:schemeClr val="bg1"/>
                </a:solidFill>
              </a:rPr>
              <a:t>рисунков к произведениям на компьютере.</a:t>
            </a:r>
          </a:p>
          <a:p>
            <a:pPr lvl="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Создание </a:t>
            </a:r>
            <a:r>
              <a:rPr lang="ru-RU" sz="2400" b="1" dirty="0" smtClean="0">
                <a:solidFill>
                  <a:schemeClr val="bg1"/>
                </a:solidFill>
              </a:rPr>
              <a:t>книги «Все мы немножко писатели» в программе </a:t>
            </a:r>
            <a:r>
              <a:rPr lang="en-US" sz="2400" b="1" dirty="0" smtClean="0">
                <a:solidFill>
                  <a:schemeClr val="bg1"/>
                </a:solidFill>
              </a:rPr>
              <a:t>Digital foto art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0" y="4869656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Мы тоже немножко писатели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Мы тоже немножко писатели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Мы тоже немножко писатели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88224" y="4869656"/>
            <a:ext cx="2133600" cy="273844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bg1"/>
                </a:solidFill>
              </a:rPr>
              <a:pPr/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bg1"/>
                </a:solidFill>
              </a:rPr>
              <a:pPr/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504" y="4803998"/>
            <a:ext cx="2895600" cy="273844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Мы тоже немножко писатели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400" smtClean="0">
                <a:solidFill>
                  <a:schemeClr val="bg1"/>
                </a:solidFill>
              </a:rPr>
              <a:pPr/>
              <a:t>11</a:t>
            </a:fld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31247" y="1275606"/>
            <a:ext cx="55595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149</Words>
  <Application>Microsoft Office PowerPoint</Application>
  <PresentationFormat>Экран (16:9)</PresentationFormat>
  <Paragraphs>39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Алексей</cp:lastModifiedBy>
  <cp:revision>9</cp:revision>
  <dcterms:created xsi:type="dcterms:W3CDTF">2017-02-11T15:27:06Z</dcterms:created>
  <dcterms:modified xsi:type="dcterms:W3CDTF">2017-02-11T16:40:19Z</dcterms:modified>
</cp:coreProperties>
</file>