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642918"/>
            <a:ext cx="6715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Василий Андреевич Жуковский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(29 января 1783 г. – 12 апреля 1852 г.)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2071678"/>
            <a:ext cx="3643338" cy="388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6248" y="1928802"/>
            <a:ext cx="471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Жуковский – сын земли Тульской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Родина поэта - село Мишенское Белёвского уезда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3357562"/>
            <a:ext cx="392909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285728"/>
            <a:ext cx="30003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694" y="3071810"/>
            <a:ext cx="321471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7158" y="3429000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Афанасий Иванович Бунин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отец Жуковского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2066" y="2000240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Елизавета Дементьевна Турчанинова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турчанка Сальха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родная мать Жуковского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85918" y="1785926"/>
            <a:ext cx="557216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42976" y="500042"/>
            <a:ext cx="7358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Василий Андреевич Жуковский был усыновлён обедневшим дворянином и дальним родственником А.И.Бунина Андреем Григорьевичем Жуковским, ставшим мальчику крёстным отцом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71802" y="5786454"/>
            <a:ext cx="378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Дом Жуковского в Белёве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89942" y="285728"/>
            <a:ext cx="39921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Тула. Рисунок В.А.Жуковского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3500438"/>
            <a:ext cx="3881444" cy="244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142852"/>
            <a:ext cx="395506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714612" y="3429001"/>
            <a:ext cx="1643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Переезд в Тулу, годы учёбы, первый театральный опыт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0034" y="3324708"/>
            <a:ext cx="2143140" cy="309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786050" y="5429264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ТИТУЛЬНЫЙ ЛИСТ ПЕРВОГО СОБРАНИЯ СТИХОТВОРЕНИЙ В. А. ЖУКОВСКОГО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4" descr="В.А.Жуковский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928670"/>
            <a:ext cx="4044950" cy="49593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00628" y="1000108"/>
            <a:ext cx="38576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В.А.Жуковский был отдан в тульский пансион Х.Ф.Роде (1790) для продолжения образования, после его закрытия учился в Народном училище, а выходные проводил в доме Марии Григорьевны, которую называл «бабушкой».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3643314"/>
            <a:ext cx="1714512" cy="2926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86182" y="285728"/>
            <a:ext cx="511145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643306" y="3786190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Московский Университетский Благородный пансион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2453718"/>
            <a:ext cx="3357586" cy="404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85720" y="171448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Андрей Тимофеевич Болотов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4502" y="857232"/>
            <a:ext cx="448369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7686" y="3571876"/>
            <a:ext cx="4614865" cy="288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 НА ДЕРЕВНЮ ХОЛХ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4942" y="1214422"/>
            <a:ext cx="335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Мария Григорьевна Бунина и Елизавета Дементьевна купили Жуковскому небольшую деревеньку в окрестностях Белёва с 17 крепостными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57" y="3929066"/>
            <a:ext cx="3754771" cy="240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4942" y="1214422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5" descr="1812_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72066" y="214290"/>
            <a:ext cx="3810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86578" y="3929066"/>
            <a:ext cx="221457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072066" y="3214686"/>
            <a:ext cx="3357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Гравюра.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Конный московский ополченец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1812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034" y="857232"/>
            <a:ext cx="328614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4942" y="1214422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рис. В.А.Жуковского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3240" y="214290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Имение Муратово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714356"/>
            <a:ext cx="4317365" cy="2734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571604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околица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3929066"/>
            <a:ext cx="4253865" cy="265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00694" y="785794"/>
            <a:ext cx="342646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643438" y="3786190"/>
            <a:ext cx="4277995" cy="265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7620" y="500042"/>
            <a:ext cx="4714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1815 году Жуковский был назначен учителем русского языка в царскую семью, выполнял обязанности чтеца при вдовствующей императрице  Марии Федоровне, а с 1826 по 1841 год состоял наставником наследника престола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6" descr="grandprincealexandernikolayevi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357166"/>
            <a:ext cx="2786062" cy="37369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28662" y="4214818"/>
            <a:ext cx="1500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Содержимое 7" descr="portreti-8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000496" y="2714620"/>
            <a:ext cx="2989262" cy="378936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72330" y="4714884"/>
            <a:ext cx="250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Мария Фёдоровна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214290"/>
            <a:ext cx="492922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42844" y="357167"/>
            <a:ext cx="3714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Портрет Жуковского с трогательной надписью: «Победителю ученику от побеждённого учителя в тот высокоторжественный день, в который он окончил свою поэму «Руслан и Людмила»»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9" descr="i_01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2786058"/>
            <a:ext cx="2786082" cy="343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5" descr="0931116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71802" y="3643314"/>
            <a:ext cx="4376738" cy="30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6" descr="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694" y="214290"/>
            <a:ext cx="3214688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571472" y="785795"/>
            <a:ext cx="40005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Поэзия Жуковского проникнута глубокой грустью и тихим «томлением». Это поэзия подлинно русская. Она пропитана любовью к бескрайним долинам и шумящим лесам, она окружена тайной. Романтические идеи и чувства воплощаются в лирических жанрах элегий, посланий, а также в лироэпическом жанре – жанре баллады.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Рисунок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610"/>
            <a:ext cx="9144000" cy="68596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29058" y="642919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071810"/>
            <a:ext cx="379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357166"/>
            <a:ext cx="32861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71604" y="3500438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3.jpe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93103" y="3786190"/>
            <a:ext cx="3693715" cy="273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357166"/>
            <a:ext cx="39290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4714877" y="928670"/>
            <a:ext cx="2928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Белёв.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Памятник В.А.Жуковскому на месте его дома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5786" y="4071942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Умер поэт в Баден-Бадене. Прах Жуковского был перевезен в Петербург и погребен на кладбище Александро-Невской лавры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322</Words>
  <Application>Microsoft Office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Дарёна</cp:lastModifiedBy>
  <cp:revision>18</cp:revision>
  <dcterms:created xsi:type="dcterms:W3CDTF">2010-10-04T14:22:40Z</dcterms:created>
  <dcterms:modified xsi:type="dcterms:W3CDTF">2012-03-29T12:20:06Z</dcterms:modified>
</cp:coreProperties>
</file>