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56" r:id="rId3"/>
    <p:sldId id="257" r:id="rId4"/>
    <p:sldId id="260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8" r:id="rId13"/>
    <p:sldId id="269" r:id="rId14"/>
    <p:sldId id="266" r:id="rId15"/>
    <p:sldId id="267" r:id="rId16"/>
    <p:sldId id="273" r:id="rId17"/>
    <p:sldId id="270" r:id="rId18"/>
    <p:sldId id="271" r:id="rId19"/>
    <p:sldId id="272" r:id="rId20"/>
    <p:sldId id="274" r:id="rId21"/>
    <p:sldId id="275" r:id="rId22"/>
    <p:sldId id="280" r:id="rId23"/>
    <p:sldId id="276" r:id="rId24"/>
    <p:sldId id="279" r:id="rId25"/>
    <p:sldId id="277" r:id="rId26"/>
    <p:sldId id="278" r:id="rId27"/>
    <p:sldId id="281" r:id="rId28"/>
    <p:sldId id="282" r:id="rId29"/>
    <p:sldId id="283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2875-5758-411A-9A33-6AE0A4588833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131B-D46E-4ED1-9408-D20463F3C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2875-5758-411A-9A33-6AE0A4588833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131B-D46E-4ED1-9408-D20463F3C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2875-5758-411A-9A33-6AE0A4588833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131B-D46E-4ED1-9408-D20463F3C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2875-5758-411A-9A33-6AE0A4588833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131B-D46E-4ED1-9408-D20463F3C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2875-5758-411A-9A33-6AE0A4588833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131B-D46E-4ED1-9408-D20463F3C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2875-5758-411A-9A33-6AE0A4588833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131B-D46E-4ED1-9408-D20463F3C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2875-5758-411A-9A33-6AE0A4588833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131B-D46E-4ED1-9408-D20463F3C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2875-5758-411A-9A33-6AE0A4588833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131B-D46E-4ED1-9408-D20463F3C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2875-5758-411A-9A33-6AE0A4588833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131B-D46E-4ED1-9408-D20463F3C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2875-5758-411A-9A33-6AE0A4588833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131B-D46E-4ED1-9408-D20463F3C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B2875-5758-411A-9A33-6AE0A4588833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131B-D46E-4ED1-9408-D20463F3C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8B2875-5758-411A-9A33-6AE0A4588833}" type="datetimeFigureOut">
              <a:rPr lang="ru-RU" smtClean="0"/>
              <a:pPr/>
              <a:t>16.06.2016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8131B-D46E-4ED1-9408-D20463F3C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210" y="0"/>
            <a:ext cx="908679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214282" y="1000108"/>
            <a:ext cx="4286280" cy="714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</a:t>
            </a:r>
            <a:r>
              <a:rPr lang="kk-KZ" dirty="0" smtClean="0"/>
              <a:t>інездемесі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1857364"/>
            <a:ext cx="4286280" cy="714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Салмағы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3500438"/>
            <a:ext cx="4286280" cy="714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 Жарылған кезде сынықтарының ұшу қашықтығы / метр 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4286256"/>
            <a:ext cx="4357718" cy="714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Орташа лақтыру  қашықтығы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5929330"/>
            <a:ext cx="4286280" cy="7143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Тұтанғырштың жану уақыты/ секунд</a:t>
            </a: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1\Рабочий стол\Думан документы 2015-2016\АӘД 2015-2016\Картинки\images (10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5784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08710" y="0"/>
            <a:ext cx="925271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63818" y="0"/>
            <a:ext cx="9207818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73" y="0"/>
            <a:ext cx="4930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0"/>
            <a:ext cx="435768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259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0"/>
            <a:ext cx="5286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27" y="0"/>
            <a:ext cx="909047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3286116" y="0"/>
            <a:ext cx="5857884" cy="20002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1- корпус, 2- жарылғыш заряд,                   3- қалпақша, 4-қалпақшаның қосымша беті,  5 -  тұтандырғышқа арналған түтікше, 6 – манжет, 7 –тұтандырғыш,        8 -табан, 9 табанның қосымша беті.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Documents and Settings\1\Рабочий стол\Думан документы 2015-2016\АӘД 2015-2016\Картинки\скачанные файлы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891" y="0"/>
            <a:ext cx="9155783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1\Рабочий стол\Думан документы 2015-2016\АӘД 2015-2016\Картинки\скачанные файлы (1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1\Рабочий стол\Думан документы 2015-2016\АӘД 2015-2016\Картинки\images (15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21521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220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72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4291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0"/>
            <a:ext cx="47675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58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11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56</Words>
  <Application>Microsoft Office PowerPoint</Application>
  <PresentationFormat>Экран (4:3)</PresentationFormat>
  <Paragraphs>6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comp</cp:lastModifiedBy>
  <cp:revision>13</cp:revision>
  <dcterms:created xsi:type="dcterms:W3CDTF">2016-02-21T10:50:36Z</dcterms:created>
  <dcterms:modified xsi:type="dcterms:W3CDTF">2016-06-16T16:27:48Z</dcterms:modified>
</cp:coreProperties>
</file>