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1" r:id="rId7"/>
    <p:sldId id="266" r:id="rId8"/>
    <p:sldId id="267" r:id="rId9"/>
    <p:sldId id="268" r:id="rId10"/>
    <p:sldId id="270" r:id="rId11"/>
    <p:sldId id="269" r:id="rId12"/>
    <p:sldId id="271" r:id="rId13"/>
    <p:sldId id="272" r:id="rId14"/>
    <p:sldId id="273" r:id="rId15"/>
    <p:sldId id="275" r:id="rId16"/>
    <p:sldId id="274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699DB01-3FC2-4975-99EB-396AAAB782E3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C84EBE5-2C99-44F0-A4AD-12D3F58FAA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gif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789040"/>
            <a:ext cx="8098160" cy="252028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Выполнил: воспитатель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Соболева Е.В.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№1596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dirty="0" smtClean="0"/>
              <a:t>Москва </a:t>
            </a:r>
            <a:r>
              <a:rPr lang="ru-RU" sz="2000" dirty="0" smtClean="0"/>
              <a:t>2017г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3080" y="188640"/>
            <a:ext cx="7669360" cy="2626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Нравственно –патриотическое воспитание детей младшего дошкольного возраста.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Файл:Animated-Flag-Russia_2.gif TerritorioScuola Enhanced Wiki Alfa Расширенный Русско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4762500" cy="235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Проект « Патриотическое воспитание у детей младшего дошкольного возраста»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Гипотеза: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Воспитывать у ребенка  любовь к родному дому, семье, детскому саду надо с первых лет жизни. Малыш должен понимать , что иметь свой дом  большое благо. Все хорошее начинается  с родного дома и матери- хранительницы очага.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Актуальность темы 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нас есть огромное желание воспитывать у ребенка : любовь к самому близкому к родному дому и детскому саду, а ведь это и есть основа  из основ нравственно- патриотического воспитания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его первая и самая важная ступень.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Дошкольник  с младшего возраста должен осознать себя членом семьи ,неотъемлемой частью своей малой  родины, потом- гражданином  России, и только потом жителем планеты семья.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Поэтому необходимо создать условия для формирования у детей эмоционально насыщенного  образа  родного дома, детского сада . Дети должны научить не только брать но   и отдавать, заботится о близких с детства, быть внимательными к другу, сострадать, словом и делом помогать</a:t>
            </a:r>
            <a:r>
              <a:rPr lang="ru-RU" sz="200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96448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Участники проекта: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Дети второй младшей группы, родители воспитанников, воспитатели группы.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проекта: </a:t>
            </a:r>
          </a:p>
          <a:p>
            <a:pPr>
              <a:buFont typeface="Arial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Формирование духовно-нравственного отношения и чувства сопричастности к родному дому, семье, детскому саду.</a:t>
            </a:r>
          </a:p>
          <a:p>
            <a:pPr>
              <a:buFont typeface="Arial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 проекта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Воспитывать любовь к родному дому, семье, детскому саду.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Создать эмоционально благополучную атмосферу дома и в детском саду, где взаимоотношение  между людьми (взрослыми и детьми) построены на основе доброжелательности и взаимоуважении, где ребенок будет чувствовать себя желанным и защищенным.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Побуждать детей к выполнению общественно- значимых заданий, к добрым делам для семья, родного дома, детского сада.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Побуждать детей к проявлении  сострадания  заботливости внимательности к родным и близким, к друзьям и сверстникам.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Учить детей принимать участие в обсуждении семейных праздников,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радиций семьи и детского сада.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Соблюдать права ребенка на игру, досуг, свою территорию.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Способствовать активному вовлечению родителей в совместную деятельность  с ребенком в условии семьи и детского сада.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03072" y="188640"/>
            <a:ext cx="40612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Предполагаемый результат.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20688"/>
            <a:ext cx="8280920" cy="348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Дети должны знать и называть </a:t>
            </a:r>
          </a:p>
          <a:p>
            <a:r>
              <a:rPr lang="ru-RU" dirty="0"/>
              <a:t>Домашний адрес, испытывать любовь и привязанность к родному дому, семье, матери, детскому саду, дорожить своей семьей, домом, с удовольствием идти в детский сад .</a:t>
            </a:r>
          </a:p>
          <a:p>
            <a:r>
              <a:rPr lang="ru-RU" dirty="0"/>
              <a:t>Место работы родителей, их значимость труда. Дети должны иметь посильные трудовые обязанности дома, и в детском саду.</a:t>
            </a:r>
          </a:p>
          <a:p>
            <a:r>
              <a:rPr lang="ru-RU" dirty="0"/>
              <a:t>Место проживания: город, район, некоторые достопримечательности.</a:t>
            </a:r>
          </a:p>
          <a:p>
            <a:r>
              <a:rPr lang="ru-RU" dirty="0"/>
              <a:t> Основные направления организации проекта:</a:t>
            </a:r>
          </a:p>
          <a:p>
            <a:r>
              <a:rPr lang="ru-RU" b="1" u="sng" dirty="0"/>
              <a:t>Разработать и организовать все виды детской деятельности  по блокам.</a:t>
            </a:r>
          </a:p>
          <a:p>
            <a:r>
              <a:rPr lang="ru-RU" dirty="0"/>
              <a:t>  1.  Формирование знаний о семье</a:t>
            </a:r>
          </a:p>
          <a:p>
            <a:r>
              <a:rPr lang="ru-RU" dirty="0"/>
              <a:t>  2. « Хорошо у нас в саду» « Труд взрослых»</a:t>
            </a:r>
          </a:p>
          <a:p>
            <a:r>
              <a:rPr lang="ru-RU" dirty="0"/>
              <a:t>  3.« Мой дом» « Моя улица» « Мой город»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149080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. «Транспорт нашего города»</a:t>
            </a:r>
          </a:p>
          <a:p>
            <a:r>
              <a:rPr lang="ru-RU" u="sng" dirty="0"/>
              <a:t>Организовать  творческую деятельность воспитателей, детей, и родителей.</a:t>
            </a:r>
          </a:p>
          <a:p>
            <a:r>
              <a:rPr lang="ru-RU" b="1" dirty="0"/>
              <a:t>Работа с родителями: </a:t>
            </a:r>
            <a:r>
              <a:rPr lang="ru-RU" dirty="0"/>
              <a:t>консультации на тему « Безопасность на дороге»  « Как одевать ребенка в зимний период», помощь родителей в создании фотоальбома « Я и мой папа» Предложить родителям посетить вместе с детьми памятники, красивые места  нашего города.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Уголок патриотического воспитания.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3384376" cy="288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64704"/>
            <a:ext cx="346203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3" name="Picture 1" descr="F:\DCIM\100CANON\IMG_35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789040"/>
            <a:ext cx="3887924" cy="2664296"/>
          </a:xfrm>
          <a:prstGeom prst="rect">
            <a:avLst/>
          </a:prstGeom>
          <a:noFill/>
        </p:spPr>
      </p:pic>
      <p:pic>
        <p:nvPicPr>
          <p:cNvPr id="3075" name="Picture 3" descr="ФЛУДИЛЬНЯ - БЕСЕДЫ ОБО ВСЕМ - Страница 384 - Форум о доме 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23572"/>
            <a:ext cx="2555776" cy="3234428"/>
          </a:xfrm>
          <a:prstGeom prst="rect">
            <a:avLst/>
          </a:prstGeom>
          <a:noFill/>
        </p:spPr>
      </p:pic>
      <p:pic>
        <p:nvPicPr>
          <p:cNvPr id="3077" name="Picture 5" descr="Рецепт низкокалорийных блинов - портал рецептов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88224" y="4797152"/>
            <a:ext cx="2218376" cy="1249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332656"/>
            <a:ext cx="75798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Рассматривание иллюстраций, фотографий о семье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  <p:pic>
        <p:nvPicPr>
          <p:cNvPr id="2050" name="Picture 2" descr="F:\DCIM\100CANON\IMG_3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104456" cy="2736304"/>
          </a:xfrm>
          <a:prstGeom prst="rect">
            <a:avLst/>
          </a:prstGeom>
          <a:noFill/>
        </p:spPr>
      </p:pic>
      <p:pic>
        <p:nvPicPr>
          <p:cNvPr id="2053" name="Picture 5" descr="Children Illustration Mother And Daughter Lovely And Sweet - JoBSPapa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77072"/>
            <a:ext cx="3240360" cy="2430270"/>
          </a:xfrm>
          <a:prstGeom prst="rect">
            <a:avLst/>
          </a:prstGeom>
          <a:noFill/>
        </p:spPr>
      </p:pic>
      <p:pic>
        <p:nvPicPr>
          <p:cNvPr id="2055" name="Picture 7" descr="Категория (Леди IQ) в дневнике L-Margo - BabyBlog.ru - Babyblog.ru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0"/>
            <a:ext cx="3962400" cy="2971801"/>
          </a:xfrm>
          <a:prstGeom prst="rect">
            <a:avLst/>
          </a:prstGeom>
          <a:noFill/>
        </p:spPr>
      </p:pic>
      <p:pic>
        <p:nvPicPr>
          <p:cNvPr id="7" name="Picture 4" descr="C:\Users\Андрей\Downloads\DSC_14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403244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260648"/>
            <a:ext cx="43924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«Моя семья»</a:t>
            </a:r>
            <a:endParaRPr lang="ru-RU" sz="3200" dirty="0"/>
          </a:p>
        </p:txBody>
      </p:sp>
      <p:pic>
        <p:nvPicPr>
          <p:cNvPr id="1025" name="Picture 1" descr="F:\DCIM\100CANON\IMG_3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7308304" cy="4872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DSCN02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4653136"/>
            <a:ext cx="3672408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88640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Сюжетно-ролевая игра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«Супермаркет», «Медицинский центр», «Посиделки».</a:t>
            </a:r>
            <a:endParaRPr lang="ru-RU" sz="2400" dirty="0"/>
          </a:p>
        </p:txBody>
      </p:sp>
      <p:pic>
        <p:nvPicPr>
          <p:cNvPr id="28673" name="Picture 1" descr="C:\Users\Андрей\Downloads\DSC_1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528392" cy="2646294"/>
          </a:xfrm>
          <a:prstGeom prst="rect">
            <a:avLst/>
          </a:prstGeom>
          <a:noFill/>
        </p:spPr>
      </p:pic>
      <p:pic>
        <p:nvPicPr>
          <p:cNvPr id="28674" name="Picture 2" descr="F:\DCIM\100CANON\IMG_35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7" y="1484784"/>
            <a:ext cx="4119751" cy="2592288"/>
          </a:xfrm>
          <a:prstGeom prst="rect">
            <a:avLst/>
          </a:prstGeom>
          <a:noFill/>
        </p:spPr>
      </p:pic>
      <p:pic>
        <p:nvPicPr>
          <p:cNvPr id="28676" name="Picture 4" descr="Еда и угощения Gif анимация, аватары, скачать анимацию, анимация для сайта, форума, блог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293096"/>
            <a:ext cx="2276872" cy="2276872"/>
          </a:xfrm>
          <a:prstGeom prst="rect">
            <a:avLst/>
          </a:prstGeom>
          <a:noFill/>
        </p:spPr>
      </p:pic>
      <p:pic>
        <p:nvPicPr>
          <p:cNvPr id="28678" name="Picture 6" descr="Картинки алкогольных напитков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437112"/>
            <a:ext cx="2088232" cy="2008933"/>
          </a:xfrm>
          <a:prstGeom prst="rect">
            <a:avLst/>
          </a:prstGeom>
          <a:noFill/>
        </p:spPr>
      </p:pic>
      <p:sp>
        <p:nvSpPr>
          <p:cNvPr id="11266" name="AutoShape 2" descr="https://apf.mail.ru/cgi-bin/readmsg/IMG_4758.JPG?id=14233281510000000704%3B0%3B6&amp;x-email=e-soboleva%40bk.ru&amp;exif=1&amp;bs=7616640&amp;bl=2253702&amp;ct=image%2Fjpeg&amp;cn=IMG_475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7" name="Picture 3" descr="C:\Users\Андрей\Downloads\IMG_47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365104"/>
            <a:ext cx="1728192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19" y="404664"/>
            <a:ext cx="6211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«Рассматривание иллюстраций, беседы»</a:t>
            </a:r>
            <a:endParaRPr lang="ru-RU" sz="2400" dirty="0"/>
          </a:p>
        </p:txBody>
      </p:sp>
      <p:pic>
        <p:nvPicPr>
          <p:cNvPr id="29697" name="Picture 1" descr="F:\DCIM\100CANON\IMG_3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3916652" cy="2520280"/>
          </a:xfrm>
          <a:prstGeom prst="rect">
            <a:avLst/>
          </a:prstGeom>
          <a:noFill/>
        </p:spPr>
      </p:pic>
      <p:sp>
        <p:nvSpPr>
          <p:cNvPr id="29699" name="AutoShape 3" descr="https://apf.mail.ru/cgi-bin/readmsg/DSC_1407.jpg?id=14231585410000000323%3B0%3B5&amp;x-email=e-soboleva%40bk.ru&amp;exif=1&amp;bs=5229135&amp;bl=1416445&amp;ct=image%2Fjpeg&amp;cn=DSC_1407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704" name="Picture 8" descr="Просмотр изображения 1926970 Сервис публикации и хранения изображений : хостинг картинок : размещение фоток : место для фотограф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149080"/>
            <a:ext cx="1944216" cy="1944216"/>
          </a:xfrm>
          <a:prstGeom prst="rect">
            <a:avLst/>
          </a:prstGeom>
          <a:noFill/>
        </p:spPr>
      </p:pic>
      <p:pic>
        <p:nvPicPr>
          <p:cNvPr id="29706" name="Picture 10" descr="АНИМАШКИ НА ВОЕННУЮ ТЕМУ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24744"/>
            <a:ext cx="2664296" cy="2220247"/>
          </a:xfrm>
          <a:prstGeom prst="rect">
            <a:avLst/>
          </a:prstGeom>
          <a:noFill/>
        </p:spPr>
      </p:pic>
      <p:pic>
        <p:nvPicPr>
          <p:cNvPr id="8" name="Picture 3" descr="C:\Users\Андрей\Downloads\DSC_14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645024"/>
            <a:ext cx="3995936" cy="299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61036" y="404664"/>
            <a:ext cx="3695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Мастерим</a:t>
            </a:r>
            <a:endParaRPr lang="ru-RU" sz="3200" dirty="0"/>
          </a:p>
        </p:txBody>
      </p:sp>
      <p:pic>
        <p:nvPicPr>
          <p:cNvPr id="27650" name="Picture 2" descr="C:\Users\Андрей\Downloads\DSC_13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3600400" cy="2700300"/>
          </a:xfrm>
          <a:prstGeom prst="rect">
            <a:avLst/>
          </a:prstGeom>
          <a:noFill/>
        </p:spPr>
      </p:pic>
      <p:pic>
        <p:nvPicPr>
          <p:cNvPr id="27651" name="Picture 3" descr="F:\DCIM\100CANON\IMG_3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44420"/>
            <a:ext cx="3888432" cy="2592288"/>
          </a:xfrm>
          <a:prstGeom prst="rect">
            <a:avLst/>
          </a:prstGeom>
          <a:noFill/>
        </p:spPr>
      </p:pic>
      <p:pic>
        <p:nvPicPr>
          <p:cNvPr id="27652" name="Picture 4" descr="F:\DCIM\100CANON\IMG_3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933056"/>
            <a:ext cx="3960440" cy="2640293"/>
          </a:xfrm>
          <a:prstGeom prst="rect">
            <a:avLst/>
          </a:prstGeom>
          <a:noFill/>
        </p:spPr>
      </p:pic>
      <p:pic>
        <p:nvPicPr>
          <p:cNvPr id="27655" name="Picture 7" descr="Кто решил начать худеть. Давайте начнем вместе. Ч.12 - Просмотр темы - - Женские форумы myJan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149080"/>
            <a:ext cx="1944216" cy="1905589"/>
          </a:xfrm>
          <a:prstGeom prst="rect">
            <a:avLst/>
          </a:prstGeom>
          <a:noFill/>
        </p:spPr>
      </p:pic>
      <p:pic>
        <p:nvPicPr>
          <p:cNvPr id="27657" name="Picture 9" descr="Транспорт Gif анимация, аватары, скачать анимацию, анимация для сайта, форума, блога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414800"/>
            <a:ext cx="2699792" cy="2024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934" y="188640"/>
            <a:ext cx="8000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Совместно- организованная деятельность</a:t>
            </a:r>
            <a:endParaRPr lang="ru-RU" sz="3200" dirty="0"/>
          </a:p>
        </p:txBody>
      </p:sp>
      <p:pic>
        <p:nvPicPr>
          <p:cNvPr id="1026" name="Picture 2" descr="C:\Users\Андрей\Downloads\DSC_14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632848" cy="5724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2992" y="188640"/>
            <a:ext cx="7338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забываем о значении гигиены и зарядке.</a:t>
            </a:r>
            <a:endParaRPr lang="ru-RU" sz="2800" dirty="0"/>
          </a:p>
        </p:txBody>
      </p:sp>
      <p:pic>
        <p:nvPicPr>
          <p:cNvPr id="3" name="Picture 1" descr="Картинка 36 из 40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324544" y="3717032"/>
            <a:ext cx="1944216" cy="1694958"/>
          </a:xfrm>
          <a:prstGeom prst="rect">
            <a:avLst/>
          </a:prstGeom>
          <a:noFill/>
        </p:spPr>
      </p:pic>
      <p:pic>
        <p:nvPicPr>
          <p:cNvPr id="4" name="Picture 4" descr="I:\DCIM\100CANON\IMG_33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4017681" cy="262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" name="Picture 1" descr="C:\Users\Андрей\Downloads\IMG_47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929839"/>
            <a:ext cx="3536228" cy="2499162"/>
          </a:xfrm>
          <a:prstGeom prst="rect">
            <a:avLst/>
          </a:prstGeom>
          <a:noFill/>
        </p:spPr>
      </p:pic>
      <p:pic>
        <p:nvPicPr>
          <p:cNvPr id="9218" name="Picture 2" descr="C:\Users\Андрей\Downloads\DSC_13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861048"/>
            <a:ext cx="3707904" cy="2780928"/>
          </a:xfrm>
          <a:prstGeom prst="rect">
            <a:avLst/>
          </a:prstGeom>
          <a:noFill/>
        </p:spPr>
      </p:pic>
      <p:pic>
        <p:nvPicPr>
          <p:cNvPr id="7" name="Picture 1" descr="Картинка 36 из 40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516216" y="4869160"/>
            <a:ext cx="1944216" cy="1694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933056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Есть у каждого свой дом: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будке дремлет песик Том, спит в курятнике наседка,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норке мышь- ее соседка.</a:t>
            </a:r>
            <a:endParaRPr lang="ru-RU" dirty="0"/>
          </a:p>
        </p:txBody>
      </p:sp>
      <p:pic>
        <p:nvPicPr>
          <p:cNvPr id="7169" name="Picture 1" descr="C:\Users\Андрей\Downloads\DSC_0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24656"/>
            <a:ext cx="3240360" cy="5760640"/>
          </a:xfrm>
          <a:prstGeom prst="rect">
            <a:avLst/>
          </a:prstGeom>
          <a:noFill/>
        </p:spPr>
      </p:pic>
      <p:pic>
        <p:nvPicPr>
          <p:cNvPr id="7170" name="Picture 2" descr="C:\Users\Андрей\Downloads\DSC_09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5084057" cy="2859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40466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23" name="Picture 3" descr="F:\DCIM\100CANON\IMG_35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404664"/>
            <a:ext cx="4320480" cy="2880320"/>
          </a:xfrm>
          <a:prstGeom prst="rect">
            <a:avLst/>
          </a:prstGeom>
          <a:noFill/>
        </p:spPr>
      </p:pic>
      <p:pic>
        <p:nvPicPr>
          <p:cNvPr id="30724" name="Picture 4" descr="C:\Users\Андрей\Downloads\DSC_14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40668"/>
            <a:ext cx="3816424" cy="2862319"/>
          </a:xfrm>
          <a:prstGeom prst="rect">
            <a:avLst/>
          </a:prstGeom>
          <a:noFill/>
        </p:spPr>
      </p:pic>
      <p:pic>
        <p:nvPicPr>
          <p:cNvPr id="30725" name="Picture 5" descr="C:\Users\Андрей\Downloads\DSC_13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55014"/>
            <a:ext cx="3923928" cy="2942946"/>
          </a:xfrm>
          <a:prstGeom prst="rect">
            <a:avLst/>
          </a:prstGeom>
          <a:noFill/>
        </p:spPr>
      </p:pic>
      <p:pic>
        <p:nvPicPr>
          <p:cNvPr id="1026" name="Picture 2" descr="C:\Users\Андрей\Downloads\DSC_13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563634"/>
            <a:ext cx="3960440" cy="297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DCIM\100CANON\IMG_3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3923928" cy="2615952"/>
          </a:xfrm>
          <a:prstGeom prst="rect">
            <a:avLst/>
          </a:prstGeom>
          <a:noFill/>
        </p:spPr>
      </p:pic>
      <p:pic>
        <p:nvPicPr>
          <p:cNvPr id="34819" name="Picture 3" descr="F:\DCIM\100CANON\IMG_35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76672"/>
            <a:ext cx="4067944" cy="2711963"/>
          </a:xfrm>
          <a:prstGeom prst="rect">
            <a:avLst/>
          </a:prstGeom>
          <a:noFill/>
        </p:spPr>
      </p:pic>
      <p:pic>
        <p:nvPicPr>
          <p:cNvPr id="34821" name="Picture 5" descr="F:\DCIM\100CANON\IMG_35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573016"/>
            <a:ext cx="4139952" cy="2759968"/>
          </a:xfrm>
          <a:prstGeom prst="rect">
            <a:avLst/>
          </a:prstGeom>
          <a:noFill/>
        </p:spPr>
      </p:pic>
      <p:pic>
        <p:nvPicPr>
          <p:cNvPr id="34825" name="Picture 9" descr="Рисунок на тему светофор - сайт о готовых работах, онлайн решебник алгебра 10 класс нели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996952"/>
            <a:ext cx="2412538" cy="3528392"/>
          </a:xfrm>
          <a:prstGeom prst="rect">
            <a:avLst/>
          </a:prstGeom>
          <a:noFill/>
        </p:spPr>
      </p:pic>
      <p:pic>
        <p:nvPicPr>
          <p:cNvPr id="34827" name="Picture 11" descr="Animation Factory Essential Collection - Disc 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077072"/>
            <a:ext cx="1742306" cy="1742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21"/>
            <a:ext cx="9144000" cy="6849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F:\DCIM\100CANON\IMG_3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744416" cy="2496278"/>
          </a:xfrm>
          <a:prstGeom prst="rect">
            <a:avLst/>
          </a:prstGeom>
          <a:noFill/>
        </p:spPr>
      </p:pic>
      <p:pic>
        <p:nvPicPr>
          <p:cNvPr id="3" name="Picture 3" descr="F:\DCIM\100CANON\IMG_3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3888432" cy="2592288"/>
          </a:xfrm>
          <a:prstGeom prst="rect">
            <a:avLst/>
          </a:prstGeom>
          <a:noFill/>
        </p:spPr>
      </p:pic>
      <p:pic>
        <p:nvPicPr>
          <p:cNvPr id="36865" name="Picture 1" descr="F:\DCIM\100CANON\IMG_35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140968"/>
            <a:ext cx="4896544" cy="3264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5" y="260648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Вовлечение родителей в совместную деятельность  с ребенком в условии семьи и детского сада.</a:t>
            </a:r>
          </a:p>
        </p:txBody>
      </p:sp>
      <p:pic>
        <p:nvPicPr>
          <p:cNvPr id="35841" name="Picture 1" descr="F:\DCIM\100CANON\IMG_35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36778"/>
            <a:ext cx="4176464" cy="2784309"/>
          </a:xfrm>
          <a:prstGeom prst="rect">
            <a:avLst/>
          </a:prstGeom>
          <a:noFill/>
        </p:spPr>
      </p:pic>
      <p:pic>
        <p:nvPicPr>
          <p:cNvPr id="1026" name="Picture 2" descr="C:\Users\Андрей\Downloads\DSC_14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645024"/>
            <a:ext cx="3995936" cy="2996952"/>
          </a:xfrm>
          <a:prstGeom prst="rect">
            <a:avLst/>
          </a:prstGeom>
          <a:noFill/>
        </p:spPr>
      </p:pic>
      <p:pic>
        <p:nvPicPr>
          <p:cNvPr id="1028" name="Picture 4" descr="http://yanevrufoto.ru/wp-content/uploads/2012/02/salyut-na-prozrachnom-fone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437112"/>
            <a:ext cx="2437903" cy="2712369"/>
          </a:xfrm>
          <a:prstGeom prst="rect">
            <a:avLst/>
          </a:prstGeom>
          <a:noFill/>
        </p:spPr>
      </p:pic>
      <p:pic>
        <p:nvPicPr>
          <p:cNvPr id="1030" name="Picture 6" descr="http://yanevrufoto.ru/wp-content/uploads/2012/02/salyut-na-prozrachnom-fone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340768"/>
            <a:ext cx="2148235" cy="2390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472</TotalTime>
  <Words>459</Words>
  <Application>Microsoft Office PowerPoint</Application>
  <PresentationFormat>Экран (4:3)</PresentationFormat>
  <Paragraphs>48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Андрей</cp:lastModifiedBy>
  <cp:revision>40</cp:revision>
  <dcterms:created xsi:type="dcterms:W3CDTF">2015-02-07T08:53:35Z</dcterms:created>
  <dcterms:modified xsi:type="dcterms:W3CDTF">2017-10-16T08:37:38Z</dcterms:modified>
</cp:coreProperties>
</file>