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57954B-F16F-4FC6-8048-06933D4222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E896D7-872E-4A41-A4F6-5054AA20D8F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A9C87-1A41-41ED-BA3A-422E62B449D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AB8A6A-23A9-47B1-B1E1-DB0C94EA41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7CCD8-08ED-4018-9920-E133228320E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8E36A7-BDC5-408F-9ACC-E10B123F46B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A90B86-D9DB-46CF-BD91-576B23F927E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C18DCD-B5B1-476B-A955-76A9BD01EE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2E074D-77AE-4D2C-9882-A70B449122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1EE3AB-03FA-45C5-8AEC-4CF58DB3FED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B0F37A-358B-4226-B46F-0A1233A37C7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CCD1C82-0810-4C97-A759-4EE0E2E6D65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55576" y="908720"/>
            <a:ext cx="731796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Рисование </a:t>
            </a:r>
          </a:p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восковыми мелками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2" name="Picture 4" descr="C:\Users\Oksana\Desktop\Мастер-класс 2017-2018 год\large.jpg"/>
          <p:cNvPicPr>
            <a:picLocks noChangeAspect="1" noChangeArrowheads="1"/>
          </p:cNvPicPr>
          <p:nvPr/>
        </p:nvPicPr>
        <p:blipFill>
          <a:blip r:embed="rId2" cstate="print"/>
          <a:srcRect l="3507" t="237" r="4641"/>
          <a:stretch>
            <a:fillRect/>
          </a:stretch>
        </p:blipFill>
        <p:spPr bwMode="auto">
          <a:xfrm>
            <a:off x="827584" y="3547754"/>
            <a:ext cx="3528392" cy="2881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27984" y="1844824"/>
            <a:ext cx="4258816" cy="4281339"/>
          </a:xfrm>
        </p:spPr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Book Antiqua" pitchFamily="18" charset="0"/>
              </a:rPr>
              <a:t>Лист бумаги плотный;</a:t>
            </a:r>
          </a:p>
          <a:p>
            <a:r>
              <a:rPr lang="ru-RU" b="1" dirty="0" smtClean="0">
                <a:solidFill>
                  <a:srgbClr val="0000CC"/>
                </a:solidFill>
                <a:latin typeface="Book Antiqua" pitchFamily="18" charset="0"/>
              </a:rPr>
              <a:t>Свеча;</a:t>
            </a:r>
          </a:p>
          <a:p>
            <a:r>
              <a:rPr lang="ru-RU" b="1" dirty="0" smtClean="0">
                <a:solidFill>
                  <a:srgbClr val="0000CC"/>
                </a:solidFill>
                <a:latin typeface="Book Antiqua" pitchFamily="18" charset="0"/>
              </a:rPr>
              <a:t>Восковые мелки;</a:t>
            </a:r>
          </a:p>
          <a:p>
            <a:r>
              <a:rPr lang="ru-RU" b="1" dirty="0" smtClean="0">
                <a:solidFill>
                  <a:srgbClr val="0000CC"/>
                </a:solidFill>
                <a:latin typeface="Book Antiqua" pitchFamily="18" charset="0"/>
              </a:rPr>
              <a:t>Спички или зажигалку.</a:t>
            </a:r>
            <a:endParaRPr lang="ru-RU" b="1" dirty="0">
              <a:solidFill>
                <a:srgbClr val="0000CC"/>
              </a:solidFill>
              <a:latin typeface="Book Antiqu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404664"/>
            <a:ext cx="64481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Нам понадобится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C:\Users\Oksana\Desktop\Мастер-класс 2017-2018 год\IMG_20171007_113721.jpg"/>
          <p:cNvPicPr>
            <a:picLocks noChangeAspect="1" noChangeArrowheads="1"/>
          </p:cNvPicPr>
          <p:nvPr/>
        </p:nvPicPr>
        <p:blipFill>
          <a:blip r:embed="rId2" cstate="print"/>
          <a:srcRect t="5149" r="9880" b="7904"/>
          <a:stretch>
            <a:fillRect/>
          </a:stretch>
        </p:blipFill>
        <p:spPr bwMode="auto">
          <a:xfrm rot="10800000">
            <a:off x="251520" y="2132856"/>
            <a:ext cx="4080074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32040" y="1628800"/>
            <a:ext cx="3970784" cy="4525963"/>
          </a:xfrm>
        </p:spPr>
        <p:txBody>
          <a:bodyPr/>
          <a:lstStyle/>
          <a:p>
            <a:r>
              <a:rPr lang="ru-RU" b="1" dirty="0" smtClean="0">
                <a:solidFill>
                  <a:srgbClr val="0000CC"/>
                </a:solidFill>
                <a:latin typeface="Book Antiqua" pitchFamily="18" charset="0"/>
              </a:rPr>
              <a:t>Зажигаем свечу;</a:t>
            </a:r>
          </a:p>
          <a:p>
            <a:r>
              <a:rPr lang="ru-RU" b="1" dirty="0" smtClean="0">
                <a:solidFill>
                  <a:srgbClr val="0000CC"/>
                </a:solidFill>
                <a:latin typeface="Book Antiqua" pitchFamily="18" charset="0"/>
              </a:rPr>
              <a:t>Берем нужного цвета восковой мелок;</a:t>
            </a:r>
          </a:p>
          <a:p>
            <a:r>
              <a:rPr lang="ru-RU" b="1" dirty="0" smtClean="0">
                <a:solidFill>
                  <a:srgbClr val="0000CC"/>
                </a:solidFill>
                <a:latin typeface="Book Antiqua" pitchFamily="18" charset="0"/>
              </a:rPr>
              <a:t>Нагреваем его над свечой;</a:t>
            </a:r>
          </a:p>
          <a:p>
            <a:r>
              <a:rPr lang="ru-RU" b="1" dirty="0" smtClean="0">
                <a:solidFill>
                  <a:srgbClr val="0000CC"/>
                </a:solidFill>
                <a:latin typeface="Book Antiqua" pitchFamily="18" charset="0"/>
              </a:rPr>
              <a:t>Наносим на бумагу.</a:t>
            </a:r>
            <a:endParaRPr lang="ru-RU" b="1" dirty="0">
              <a:solidFill>
                <a:srgbClr val="0000CC"/>
              </a:solidFill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404664"/>
            <a:ext cx="51768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Этапы работы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 descr="C:\Users\Oksana\Desktop\Мастер-класс 2017-2018 год\IMG_20171007_114716.jpg"/>
          <p:cNvPicPr>
            <a:picLocks noChangeAspect="1" noChangeArrowheads="1"/>
          </p:cNvPicPr>
          <p:nvPr/>
        </p:nvPicPr>
        <p:blipFill>
          <a:blip r:embed="rId2" cstate="print"/>
          <a:srcRect r="9021" b="22806"/>
          <a:stretch>
            <a:fillRect/>
          </a:stretch>
        </p:blipFill>
        <p:spPr bwMode="auto">
          <a:xfrm>
            <a:off x="323528" y="1412776"/>
            <a:ext cx="2715730" cy="1728192"/>
          </a:xfrm>
          <a:prstGeom prst="rect">
            <a:avLst/>
          </a:prstGeom>
          <a:noFill/>
        </p:spPr>
      </p:pic>
      <p:pic>
        <p:nvPicPr>
          <p:cNvPr id="2051" name="Picture 3" descr="C:\Users\Oksana\Desktop\Мастер-класс 2017-2018 год\IMG_20171007_114737.jpg"/>
          <p:cNvPicPr>
            <a:picLocks noChangeAspect="1" noChangeArrowheads="1"/>
          </p:cNvPicPr>
          <p:nvPr/>
        </p:nvPicPr>
        <p:blipFill>
          <a:blip r:embed="rId3" cstate="print"/>
          <a:srcRect r="15476" b="13598"/>
          <a:stretch>
            <a:fillRect/>
          </a:stretch>
        </p:blipFill>
        <p:spPr bwMode="auto">
          <a:xfrm>
            <a:off x="2555776" y="2420888"/>
            <a:ext cx="2160240" cy="1656184"/>
          </a:xfrm>
          <a:prstGeom prst="rect">
            <a:avLst/>
          </a:prstGeom>
          <a:noFill/>
        </p:spPr>
      </p:pic>
      <p:pic>
        <p:nvPicPr>
          <p:cNvPr id="2052" name="Picture 4" descr="C:\Users\Oksana\Desktop\Мастер-класс 2017-2018 год\IMG_20171007_1147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7" y="3573016"/>
            <a:ext cx="2400267" cy="1800200"/>
          </a:xfrm>
          <a:prstGeom prst="rect">
            <a:avLst/>
          </a:prstGeom>
          <a:noFill/>
        </p:spPr>
      </p:pic>
      <p:pic>
        <p:nvPicPr>
          <p:cNvPr id="2053" name="Picture 5" descr="C:\Users\Oksana\Desktop\Мастер-класс 2017-2018 год\IMG_20171007_1156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4725144"/>
            <a:ext cx="2443869" cy="18329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332656"/>
            <a:ext cx="54675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Готовая работа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C:\Users\Oksana\Desktop\Мастер-класс 2017-2018 год\IMG_20171008_1429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528" t="4615" r="5377" b="3108"/>
          <a:stretch>
            <a:fillRect/>
          </a:stretch>
        </p:blipFill>
        <p:spPr bwMode="auto">
          <a:xfrm rot="16038619">
            <a:off x="740068" y="779646"/>
            <a:ext cx="2629503" cy="3631220"/>
          </a:xfrm>
          <a:prstGeom prst="rect">
            <a:avLst/>
          </a:prstGeom>
          <a:noFill/>
        </p:spPr>
      </p:pic>
      <p:pic>
        <p:nvPicPr>
          <p:cNvPr id="1027" name="Picture 3" descr="C:\Users\Oksana\Desktop\Мастер-класс 2017-2018 год\IMG_20171008_162919.jpg"/>
          <p:cNvPicPr>
            <a:picLocks noChangeAspect="1" noChangeArrowheads="1"/>
          </p:cNvPicPr>
          <p:nvPr/>
        </p:nvPicPr>
        <p:blipFill>
          <a:blip r:embed="rId3" cstate="print"/>
          <a:srcRect l="2388" t="5200" r="143" b="4624"/>
          <a:stretch>
            <a:fillRect/>
          </a:stretch>
        </p:blipFill>
        <p:spPr bwMode="auto">
          <a:xfrm rot="11154305">
            <a:off x="5055382" y="1525927"/>
            <a:ext cx="3733093" cy="2590310"/>
          </a:xfrm>
          <a:prstGeom prst="rect">
            <a:avLst/>
          </a:prstGeom>
          <a:noFill/>
        </p:spPr>
      </p:pic>
      <p:pic>
        <p:nvPicPr>
          <p:cNvPr id="1028" name="Picture 4" descr="C:\Users\Oksana\Desktop\Мастер-класс 2017-2018 год\IMG_20171008_1650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789040"/>
            <a:ext cx="3816424" cy="28623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Oksana\Desktop\Мастер-класс 2017-2018 год\гегн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8925"/>
          <a:stretch>
            <a:fillRect/>
          </a:stretch>
        </p:blipFill>
        <p:spPr bwMode="auto">
          <a:xfrm>
            <a:off x="755576" y="1268760"/>
            <a:ext cx="2664296" cy="32403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260648"/>
            <a:ext cx="47428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аздуванием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5" name="Picture 3" descr="C:\Users\Oksana\Desktop\Мастер-класс 2017-2018 год\Детские работы\IMG_20171005_1028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6389691" y="4203598"/>
            <a:ext cx="2740398" cy="2055299"/>
          </a:xfrm>
          <a:prstGeom prst="rect">
            <a:avLst/>
          </a:prstGeom>
          <a:noFill/>
        </p:spPr>
      </p:pic>
      <p:pic>
        <p:nvPicPr>
          <p:cNvPr id="3076" name="Picture 4" descr="C:\Users\Oksana\Desktop\Мастер-класс 2017-2018 год\Детские работы\IMG_20171005_1028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683568" y="4725144"/>
            <a:ext cx="2592288" cy="1944216"/>
          </a:xfrm>
          <a:prstGeom prst="rect">
            <a:avLst/>
          </a:prstGeom>
          <a:noFill/>
        </p:spPr>
      </p:pic>
      <p:pic>
        <p:nvPicPr>
          <p:cNvPr id="3077" name="Picture 5" descr="C:\Users\Oksana\Desktop\Мастер-класс 2017-2018 год\Детские работы\IMG_20171005_102748.jpg"/>
          <p:cNvPicPr>
            <a:picLocks noChangeAspect="1" noChangeArrowheads="1"/>
          </p:cNvPicPr>
          <p:nvPr/>
        </p:nvPicPr>
        <p:blipFill>
          <a:blip r:embed="rId5" cstate="print"/>
          <a:srcRect l="3484"/>
          <a:stretch>
            <a:fillRect/>
          </a:stretch>
        </p:blipFill>
        <p:spPr bwMode="auto">
          <a:xfrm>
            <a:off x="6804248" y="548680"/>
            <a:ext cx="2032856" cy="2808312"/>
          </a:xfrm>
          <a:prstGeom prst="rect">
            <a:avLst/>
          </a:prstGeom>
          <a:noFill/>
        </p:spPr>
      </p:pic>
      <p:pic>
        <p:nvPicPr>
          <p:cNvPr id="9" name="Picture 2" descr="C:\Users\Oksana\Pictures\original (1).jpg"/>
          <p:cNvPicPr>
            <a:picLocks noChangeAspect="1" noChangeArrowheads="1"/>
          </p:cNvPicPr>
          <p:nvPr/>
        </p:nvPicPr>
        <p:blipFill>
          <a:blip r:embed="rId6" cstate="print"/>
          <a:srcRect l="955" t="2223" r="4225" b="5075"/>
          <a:stretch>
            <a:fillRect/>
          </a:stretch>
        </p:blipFill>
        <p:spPr bwMode="auto">
          <a:xfrm>
            <a:off x="3923928" y="3933056"/>
            <a:ext cx="208823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 descr="C:\Users\Oksana\Pictures\Crayons_024.jpg"/>
          <p:cNvPicPr>
            <a:picLocks noChangeAspect="1" noChangeArrowheads="1"/>
          </p:cNvPicPr>
          <p:nvPr/>
        </p:nvPicPr>
        <p:blipFill>
          <a:blip r:embed="rId7" cstate="print"/>
          <a:srcRect l="16250" t="22280" r="16251" b="14721"/>
          <a:stretch>
            <a:fillRect/>
          </a:stretch>
        </p:blipFill>
        <p:spPr bwMode="auto">
          <a:xfrm>
            <a:off x="4067944" y="1124744"/>
            <a:ext cx="2145838" cy="26822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Oksana\Desktop\Мастер-класс 2017-2018 год\Melted-Crayon-Art-Flowers.001.jpg"/>
          <p:cNvPicPr>
            <a:picLocks noChangeAspect="1" noChangeArrowheads="1"/>
          </p:cNvPicPr>
          <p:nvPr/>
        </p:nvPicPr>
        <p:blipFill>
          <a:blip r:embed="rId2" cstate="print"/>
          <a:srcRect l="18181" t="9146" r="18182" b="5488"/>
          <a:stretch>
            <a:fillRect/>
          </a:stretch>
        </p:blipFill>
        <p:spPr bwMode="auto">
          <a:xfrm>
            <a:off x="539552" y="476672"/>
            <a:ext cx="2016224" cy="4032448"/>
          </a:xfrm>
          <a:prstGeom prst="rect">
            <a:avLst/>
          </a:prstGeom>
          <a:noFill/>
        </p:spPr>
      </p:pic>
      <p:pic>
        <p:nvPicPr>
          <p:cNvPr id="4099" name="Picture 3" descr="C:\Users\Oksana\Desktop\Мастер-класс 2017-2018 год\Crayons_024.jpg"/>
          <p:cNvPicPr>
            <a:picLocks noChangeAspect="1" noChangeArrowheads="1"/>
          </p:cNvPicPr>
          <p:nvPr/>
        </p:nvPicPr>
        <p:blipFill>
          <a:blip r:embed="rId3" cstate="print"/>
          <a:srcRect l="18126" t="22280" r="16250" b="14721"/>
          <a:stretch>
            <a:fillRect/>
          </a:stretch>
        </p:blipFill>
        <p:spPr bwMode="auto">
          <a:xfrm>
            <a:off x="2987824" y="404664"/>
            <a:ext cx="2520280" cy="3240360"/>
          </a:xfrm>
          <a:prstGeom prst="rect">
            <a:avLst/>
          </a:prstGeom>
          <a:noFill/>
        </p:spPr>
      </p:pic>
      <p:pic>
        <p:nvPicPr>
          <p:cNvPr id="4100" name="Picture 4" descr="C:\Users\Oksana\Desktop\Мастер-класс 2017-2018 год\original.jpg"/>
          <p:cNvPicPr>
            <a:picLocks noChangeAspect="1" noChangeArrowheads="1"/>
          </p:cNvPicPr>
          <p:nvPr/>
        </p:nvPicPr>
        <p:blipFill>
          <a:blip r:embed="rId4" cstate="print"/>
          <a:srcRect l="8669" t="2961" r="4643" b="8215"/>
          <a:stretch>
            <a:fillRect/>
          </a:stretch>
        </p:blipFill>
        <p:spPr bwMode="auto">
          <a:xfrm>
            <a:off x="5652120" y="404664"/>
            <a:ext cx="3168352" cy="2376264"/>
          </a:xfrm>
          <a:prstGeom prst="rect">
            <a:avLst/>
          </a:prstGeom>
          <a:noFill/>
        </p:spPr>
      </p:pic>
      <p:pic>
        <p:nvPicPr>
          <p:cNvPr id="4101" name="Picture 5" descr="C:\Users\Oksana\Desktop\Мастер-класс 2017-2018 год\0bdf9676117a8b8558799e88865e739d.jpg"/>
          <p:cNvPicPr>
            <a:picLocks noChangeAspect="1" noChangeArrowheads="1"/>
          </p:cNvPicPr>
          <p:nvPr/>
        </p:nvPicPr>
        <p:blipFill>
          <a:blip r:embed="rId5" cstate="print"/>
          <a:srcRect l="3932" t="9838" r="2751" b="16925"/>
          <a:stretch>
            <a:fillRect/>
          </a:stretch>
        </p:blipFill>
        <p:spPr bwMode="auto">
          <a:xfrm>
            <a:off x="2771800" y="4005064"/>
            <a:ext cx="3168352" cy="2486555"/>
          </a:xfrm>
          <a:prstGeom prst="rect">
            <a:avLst/>
          </a:prstGeom>
          <a:noFill/>
        </p:spPr>
      </p:pic>
      <p:pic>
        <p:nvPicPr>
          <p:cNvPr id="4102" name="Picture 6" descr="C:\Users\Oksana\Desktop\Мастер-класс 2017-2018 год\Детские работы\IMG_20171005_10274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3068960"/>
            <a:ext cx="2538282" cy="3384376"/>
          </a:xfrm>
          <a:prstGeom prst="rect">
            <a:avLst/>
          </a:prstGeom>
          <a:noFill/>
        </p:spPr>
      </p:pic>
      <p:pic>
        <p:nvPicPr>
          <p:cNvPr id="4104" name="Picture 8" descr="C:\Users\Oksana\Desktop\Мастер-класс 2017-2018 год\Детские работы\IMG_20171005_215417.jpg"/>
          <p:cNvPicPr>
            <a:picLocks noChangeAspect="1" noChangeArrowheads="1"/>
          </p:cNvPicPr>
          <p:nvPr/>
        </p:nvPicPr>
        <p:blipFill>
          <a:blip r:embed="rId7" cstate="print"/>
          <a:srcRect l="10538" t="11708" r="22724" b="15699"/>
          <a:stretch>
            <a:fillRect/>
          </a:stretch>
        </p:blipFill>
        <p:spPr bwMode="auto">
          <a:xfrm>
            <a:off x="323528" y="4704300"/>
            <a:ext cx="2232248" cy="18210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2204864"/>
            <a:ext cx="76444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розы">
  <a:themeElements>
    <a:clrScheme name="рамка2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рамка23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мка2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мка2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мка2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мка2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мка2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мка2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мка2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мка2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мка2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мка2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мка2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мка2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розы</Template>
  <TotalTime>47</TotalTime>
  <Words>44</Words>
  <Application>Microsoft Office PowerPoint</Application>
  <PresentationFormat>Экран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розы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Oksana</dc:creator>
  <cp:lastModifiedBy>Oksana</cp:lastModifiedBy>
  <cp:revision>7</cp:revision>
  <dcterms:created xsi:type="dcterms:W3CDTF">2017-10-08T04:05:03Z</dcterms:created>
  <dcterms:modified xsi:type="dcterms:W3CDTF">2017-10-08T07:57:22Z</dcterms:modified>
</cp:coreProperties>
</file>