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8" r:id="rId3"/>
    <p:sldId id="256" r:id="rId4"/>
    <p:sldId id="275" r:id="rId5"/>
    <p:sldId id="257" r:id="rId6"/>
    <p:sldId id="258" r:id="rId7"/>
    <p:sldId id="259" r:id="rId8"/>
    <p:sldId id="260" r:id="rId9"/>
    <p:sldId id="273" r:id="rId10"/>
    <p:sldId id="266" r:id="rId11"/>
    <p:sldId id="267" r:id="rId12"/>
    <p:sldId id="268" r:id="rId13"/>
    <p:sldId id="269" r:id="rId14"/>
    <p:sldId id="270" r:id="rId15"/>
    <p:sldId id="271" r:id="rId16"/>
    <p:sldId id="262" r:id="rId17"/>
    <p:sldId id="261" r:id="rId18"/>
    <p:sldId id="263" r:id="rId19"/>
    <p:sldId id="264" r:id="rId20"/>
    <p:sldId id="265" r:id="rId21"/>
    <p:sldId id="274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1\Рабочий стол\Думан 2\1353505181_2_1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БҰЛ КІМ?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 -жайды күзететін адамды  қалай атаймыз?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428736"/>
            <a:ext cx="385471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928934"/>
            <a:ext cx="8315356" cy="928694"/>
          </a:xfrm>
        </p:spPr>
        <p:txBody>
          <a:bodyPr>
            <a:normAutofit/>
          </a:bodyPr>
          <a:lstStyle/>
          <a:p>
            <a:pPr algn="l"/>
            <a:r>
              <a:rPr lang="kk-KZ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Тақырыбы: </a:t>
            </a:r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Рота бойынша кезекші</a:t>
            </a:r>
            <a:r>
              <a:rPr lang="kk-KZ" sz="4000" dirty="0" smtClean="0">
                <a:solidFill>
                  <a:srgbClr val="FF0000"/>
                </a:solidFill>
              </a:rPr>
              <a:t>.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85728"/>
            <a:ext cx="2839889" cy="253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тәуліктік нарядтың тағайындалуы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құрамы және қарулануы туралы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түсінік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беру.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 дамытушылығы: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оқушылардың меңгерген білімдерін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топтастырып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 тәрбиелік мәні: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оқушыларды елін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сүюге, Отанын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қорғауға,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 барысы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І.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Ұйымдастыру </a:t>
            </a:r>
            <a:b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ІІ.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Үй жұмысын тексеру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ІІІ.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Жаңа сабақ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ІҮ.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Ү.Үйге тапсырма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ҮІ.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Бағалау.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 жұмысын тексеру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ҚР </a:t>
            </a:r>
            <a:r>
              <a:rPr lang="ru-RU" dirty="0" err="1" smtClean="0">
                <a:solidFill>
                  <a:srgbClr val="0070C0"/>
                </a:solidFill>
              </a:rPr>
              <a:t>Қарулы Күштерінің қандай жарғылары </a:t>
            </a:r>
            <a:r>
              <a:rPr lang="ru-RU" dirty="0" smtClean="0">
                <a:solidFill>
                  <a:srgbClr val="0070C0"/>
                </a:solidFill>
              </a:rPr>
              <a:t>бар?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FF0000"/>
                </a:solidFill>
              </a:rPr>
              <a:t>Қазақстан Республикасы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Қарулы Күштерінің тәртіптік жарғысында </a:t>
            </a:r>
            <a:r>
              <a:rPr lang="ru-RU" dirty="0" smtClean="0">
                <a:solidFill>
                  <a:srgbClr val="FF0000"/>
                </a:solidFill>
              </a:rPr>
              <a:t>не </a:t>
            </a:r>
            <a:r>
              <a:rPr lang="ru-RU" dirty="0" err="1" smtClean="0">
                <a:solidFill>
                  <a:srgbClr val="FF0000"/>
                </a:solidFill>
              </a:rPr>
              <a:t>баяндалған</a:t>
            </a:r>
            <a:r>
              <a:rPr lang="ru-RU" dirty="0" smtClean="0">
                <a:solidFill>
                  <a:srgbClr val="FF0000"/>
                </a:solidFill>
              </a:rPr>
              <a:t>?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C00000"/>
                </a:solidFill>
              </a:rPr>
              <a:t>Әскери тәртіп дегеніміз</a:t>
            </a:r>
            <a:r>
              <a:rPr lang="ru-RU" dirty="0" smtClean="0">
                <a:solidFill>
                  <a:srgbClr val="C00000"/>
                </a:solidFill>
              </a:rPr>
              <a:t> не?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Әскери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тәртіп нені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міндеттейді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92D050"/>
                </a:solidFill>
              </a:rPr>
              <a:t>Мерзімді</a:t>
            </a:r>
            <a:r>
              <a:rPr lang="ru-RU" dirty="0" smtClean="0">
                <a:solidFill>
                  <a:srgbClr val="92D050"/>
                </a:solidFill>
              </a:rPr>
              <a:t> </a:t>
            </a:r>
            <a:r>
              <a:rPr lang="ru-RU" dirty="0" err="1" smtClean="0">
                <a:solidFill>
                  <a:srgbClr val="92D050"/>
                </a:solidFill>
              </a:rPr>
              <a:t>қызметтегі әскери қызметкерлерге қолданылатын қандай көтермелеулер </a:t>
            </a:r>
            <a:r>
              <a:rPr lang="ru-RU" dirty="0" smtClean="0">
                <a:solidFill>
                  <a:srgbClr val="92D050"/>
                </a:solidFill>
              </a:rPr>
              <a:t>бар?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7030A0"/>
                </a:solidFill>
              </a:rPr>
              <a:t>Мерзімді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қызметтегі әскери қызметкерлерге қолданылатын қандай тәртіптік жазалар</a:t>
            </a:r>
            <a:r>
              <a:rPr lang="ru-RU" dirty="0" smtClean="0">
                <a:solidFill>
                  <a:srgbClr val="7030A0"/>
                </a:solidFill>
              </a:rPr>
              <a:t> бар?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сабақ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Тәуліктік кезекшінің құрамы және тағайындалуы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Рота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кезекшінің міндеттері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Тәуліктік күзеттің жабдықталу орны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Тәуліктік кезекшінің құрамы және тағайындалуы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714876" y="1600200"/>
            <a:ext cx="4429124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Тәуліктік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наряд-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әскери даярлық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тәртіпті сақтауға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әскери бөлімнің жеке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құрамын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қару-жарағын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әскери техникасы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оқ-дәрілерін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материалдық қорларын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 жайлары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мүліктерін күзетуге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бөлімшелердегі істің жай-күйін бақылауға және құқық бұзудың алдын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 дер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қабылдауға арналған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Ротаның тәуліктік нарядына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Рота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кезекші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Рота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тәуліктік кезекшілер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тағайындалады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414340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Рота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кезекші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тәуліктік кезекшілер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тағайындалады.</a:t>
            </a:r>
            <a:endParaRPr lang="ru-RU" sz="3200" dirty="0"/>
          </a:p>
        </p:txBody>
      </p:sp>
      <p:pic>
        <p:nvPicPr>
          <p:cNvPr id="7170" name="Picture 2" descr="C:\Documents and Settings\1\Рабочий стол\Думан 2\думан\img1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976312" y="1712912"/>
            <a:ext cx="6429375" cy="4648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Рота бойнша кезекші  тәуліктік кезекшілердің тазалығын тексереді.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1\Рабочий стол\Думан 2\думан\img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04887" y="1793875"/>
            <a:ext cx="6372225" cy="4486275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Барлық телефон байланыстарына жауап береді.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1\Рабочий стол\Думан 2\думан\img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04887" y="1770062"/>
            <a:ext cx="6372225" cy="45339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Тәуліктік кезекші рота ішіндегі тазалықты қадағалайды.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1\Рабочий стол\Думан 2\думан\img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033462" y="1741487"/>
            <a:ext cx="6315075" cy="459105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Ротадағы жауынгерлерді ұйқыдан тұрғызыды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1\Рабочий стол\Думан 2\думан\img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976312" y="1770062"/>
            <a:ext cx="6429375" cy="4533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Рота бойынша кезекші қаруларды қабылдап алады.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1\Рабочий стол\Думан 2\думан\img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923925" y="1670050"/>
            <a:ext cx="6534150" cy="4733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Рота ішінде температураны бақылайды.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Documents and Settings\1\Рабочий стол\Думан 2\думан\img1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00200"/>
            <a:ext cx="807249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</a:rPr>
              <a:t>Рота </a:t>
            </a:r>
            <a:r>
              <a:rPr lang="ru-RU" sz="3100" b="1" dirty="0" err="1" smtClean="0">
                <a:solidFill>
                  <a:srgbClr val="FF0000"/>
                </a:solidFill>
              </a:rPr>
              <a:t>бойынша</a:t>
            </a:r>
            <a:r>
              <a:rPr lang="ru-RU" sz="3100" b="1" dirty="0" smtClean="0">
                <a:solidFill>
                  <a:srgbClr val="FF0000"/>
                </a:solidFill>
              </a:rPr>
              <a:t> </a:t>
            </a:r>
            <a:r>
              <a:rPr lang="ru-RU" sz="3100" b="1" dirty="0" err="1" smtClean="0">
                <a:solidFill>
                  <a:srgbClr val="FF0000"/>
                </a:solidFill>
              </a:rPr>
              <a:t>кезекшінің міндеттері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8229600" cy="6143644"/>
          </a:xfrm>
        </p:spPr>
        <p:txBody>
          <a:bodyPr>
            <a:noAutofit/>
          </a:bodyPr>
          <a:lstStyle/>
          <a:p>
            <a:pPr lvl="0" algn="just" fontAlgn="base"/>
            <a:r>
              <a:rPr lang="ru-RU" sz="1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Рота </a:t>
            </a:r>
            <a:r>
              <a:rPr lang="ru-RU" sz="17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кезекшінің рүқсатынсыз үй-жайдан шықпауға</a:t>
            </a:r>
            <a:r>
              <a:rPr lang="ru-RU" sz="1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қару-жарақ сақтауға арналған бөлмені үнемі қадағалауға</a:t>
            </a:r>
            <a:r>
              <a:rPr lang="ru-RU" sz="1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fontAlgn="base"/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бөтен адамдарды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үй-жайларға кіргізбеуге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сондай-ақ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рота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кезекшінің рүқсатынсыз казармадан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қару-жарақты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оқ- дәрілерді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мүліктер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шығуға жол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бермеуге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fontAlgn="base"/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ротадағы барлық оқиғалар туралы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жарғыларда белгіленген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рота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әскериызметшілері арасындағы өзара қарым- қатынас ережелерін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бүзушылық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байқалған ақаулар және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©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рт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қауіпсіздігі талаптарының бүзылғандығы туралы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дереу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рота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кезекшіге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баяндауға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 шаралар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қабылдауға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base"/>
            <a:r>
              <a:rPr lang="ru-RU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қүрамды таңертеңгі түру уақыты кезінде</a:t>
            </a: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сондай-ақ дабыл</a:t>
            </a: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өрт болған жағдайда түнде оятуға, күн тәртібіне сәйкес өз уақытында пәрмен беруге</a:t>
            </a:r>
            <a:r>
              <a:rPr lang="ru-RU" sz="1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fontAlgn="base"/>
            <a:r>
              <a:rPr lang="ru-RU" sz="17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үй-жайлардағы тазалық </a:t>
            </a:r>
            <a:r>
              <a:rPr lang="ru-RU" sz="17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17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тәр-тіпті қадағалауға жөне әскери қызмет-шілердің оларды</a:t>
            </a:r>
            <a:r>
              <a:rPr lang="ru-RU" sz="17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сақтауын талап</a:t>
            </a:r>
            <a:r>
              <a:rPr lang="ru-RU" sz="17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7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fontAlgn="base"/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әскери кызметшілердің салқын кезде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әсіресе түнгі уақытта киінбей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үй-жайдан шығуына жол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бермеуге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fontAlgn="base"/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әскери кызметшілердің темекі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шегуін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аяқкиім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киімдерін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тазалауын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осыларға арналған орындарда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асыруына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 жасауға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fontAlgn="base"/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ротаға тікелей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бастықтары 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— рота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командирінен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жоғары бастықтары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бөлім бойынша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кезекші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түр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!»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пәрмен беруге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ротаға басқа ротаның офицерлері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келгенде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сондай-ақ басқа ротаның старшиналары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әскери қызметшілері келгенде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кезекшіні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шақыруға міндетті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700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7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«Рота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кезекші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шығыңыз</a:t>
            </a:r>
            <a:r>
              <a:rPr lang="ru-RU" sz="17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pPr algn="just"/>
            <a:endParaRPr lang="ru-RU" sz="18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Тәуліктік кезекшінің жабдықталу орны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757742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қабылдайтын және бөлімшелерге хабарлайтын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техникалық құралдар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құралдары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-жарықтандырудың резервтік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көздері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-медициналық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аптечка</a:t>
            </a:r>
          </a:p>
          <a:p>
            <a:pPr>
              <a:buNone/>
            </a:pP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-өрт сөндіру құралдары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-тәуліктік күзет құжаттамасы жазылған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стенд</a:t>
            </a:r>
          </a:p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000108"/>
            <a:ext cx="4071966" cy="5659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Жаңа сабақты пысықтау.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Жағдайат.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1 топ 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сарбаз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кезекшінің рұқсатынсыз казармадан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мүлікті алып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шығуға тырысып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Кезекшінің іс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қимылын көрсет.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топ</a:t>
            </a:r>
          </a:p>
          <a:p>
            <a:pPr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әскери қызметші арнайы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орыннан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аяқ киімін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тазалауда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Кезекшінің іс-қимылын көрсет.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rgbClr val="FF0000"/>
                </a:solidFill>
              </a:rPr>
              <a:t>Жауабы.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dirty="0" smtClean="0"/>
              <a:t>1 топ</a:t>
            </a:r>
          </a:p>
          <a:p>
            <a:pPr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сарбаз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кезекшінің рұқсатынсыз казармадан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мүлікті алып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шығуға тырысып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Кезекшінің іс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қимылын көрсет.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Жауынгер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Алимов,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мүлікті қайда алып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бара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жатырсың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 ”.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“ Рота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кезекші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мұнда кел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!”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кезекшіге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болған жағдай 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баяндайды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kk-KZ" dirty="0" smtClean="0"/>
              <a:t>2 топ</a:t>
            </a:r>
          </a:p>
          <a:p>
            <a:pPr marL="514350" indent="-5143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Рота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кезекші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“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Жауынгер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Алимов 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аяқ киімді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орнында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тазалаңыз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! ”</a:t>
            </a:r>
          </a:p>
          <a:p>
            <a:pPr lv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Құп болады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кезекші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Алимов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мырза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6828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Тест тапсырмасы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42918"/>
            <a:ext cx="8929718" cy="621508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err="1" smtClean="0"/>
              <a:t>1.Ротаның </a:t>
            </a:r>
            <a:r>
              <a:rPr lang="ru-RU" sz="1400" dirty="0" err="1" smtClean="0"/>
              <a:t>тәуліктік нарядының </a:t>
            </a:r>
            <a:r>
              <a:rPr lang="ru-RU" sz="1400" dirty="0" err="1" smtClean="0"/>
              <a:t>қаруы.</a:t>
            </a:r>
            <a:r>
              <a:rPr lang="ru-RU" sz="1400" dirty="0" smtClean="0"/>
              <a:t>      а</a:t>
            </a:r>
            <a:r>
              <a:rPr lang="ru-RU" sz="1400" dirty="0" smtClean="0"/>
              <a:t>) пистолет </a:t>
            </a:r>
            <a:r>
              <a:rPr lang="ru-RU" sz="1400" dirty="0" err="1" smtClean="0"/>
              <a:t>ә</a:t>
            </a:r>
            <a:r>
              <a:rPr lang="ru-RU" sz="1400" dirty="0" smtClean="0"/>
              <a:t>)</a:t>
            </a:r>
            <a:r>
              <a:rPr lang="ru-RU" sz="1400" dirty="0" err="1" smtClean="0"/>
              <a:t>сүңгі-пышақ </a:t>
            </a:r>
            <a:r>
              <a:rPr lang="ru-RU" sz="1400" dirty="0" smtClean="0"/>
              <a:t>б)автомат</a:t>
            </a:r>
          </a:p>
          <a:p>
            <a:pPr>
              <a:buNone/>
            </a:pPr>
            <a:r>
              <a:rPr lang="ru-RU" sz="1400" dirty="0" err="1" smtClean="0"/>
              <a:t>2.Қатардағы жауынгердің тікелей</a:t>
            </a:r>
            <a:r>
              <a:rPr lang="ru-RU" sz="1400" dirty="0" smtClean="0"/>
              <a:t> </a:t>
            </a:r>
            <a:r>
              <a:rPr lang="ru-RU" sz="1400" dirty="0" err="1" smtClean="0"/>
              <a:t>бастығы?</a:t>
            </a:r>
            <a:r>
              <a:rPr lang="ru-RU" sz="1400" dirty="0" smtClean="0"/>
              <a:t>  </a:t>
            </a:r>
          </a:p>
          <a:p>
            <a:pPr>
              <a:buNone/>
            </a:pPr>
            <a:r>
              <a:rPr lang="ru-RU" sz="1400" dirty="0" smtClean="0"/>
              <a:t>а</a:t>
            </a:r>
            <a:r>
              <a:rPr lang="ru-RU" sz="1400" dirty="0" smtClean="0"/>
              <a:t>) батальон </a:t>
            </a:r>
            <a:r>
              <a:rPr lang="ru-RU" sz="1400" dirty="0" err="1" smtClean="0"/>
              <a:t>командирі</a:t>
            </a:r>
            <a:r>
              <a:rPr lang="ru-RU" sz="1400" dirty="0" smtClean="0"/>
              <a:t> </a:t>
            </a:r>
            <a:r>
              <a:rPr lang="ru-RU" sz="1400" dirty="0" err="1" smtClean="0"/>
              <a:t>ә</a:t>
            </a:r>
            <a:r>
              <a:rPr lang="ru-RU" sz="1400" dirty="0" smtClean="0"/>
              <a:t>) рота </a:t>
            </a:r>
            <a:r>
              <a:rPr lang="ru-RU" sz="1400" dirty="0" err="1" smtClean="0"/>
              <a:t>командирі</a:t>
            </a:r>
            <a:r>
              <a:rPr lang="ru-RU" sz="1400" dirty="0" smtClean="0"/>
              <a:t> б) </a:t>
            </a:r>
            <a:r>
              <a:rPr lang="ru-RU" sz="1400" dirty="0" err="1" smtClean="0"/>
              <a:t>бөлімше командирі</a:t>
            </a:r>
            <a:endParaRPr lang="ru-RU" sz="1400" dirty="0" smtClean="0"/>
          </a:p>
          <a:p>
            <a:pPr>
              <a:buNone/>
            </a:pPr>
            <a:r>
              <a:rPr lang="ru-RU" sz="1400" dirty="0" err="1" smtClean="0"/>
              <a:t>3.Қарауылдың </a:t>
            </a:r>
            <a:r>
              <a:rPr lang="ru-RU" sz="1400" dirty="0" smtClean="0"/>
              <a:t>саны неге </a:t>
            </a:r>
            <a:r>
              <a:rPr lang="ru-RU" sz="1400" dirty="0" err="1" smtClean="0"/>
              <a:t>байланысты</a:t>
            </a:r>
            <a:r>
              <a:rPr lang="ru-RU" sz="1400" dirty="0" smtClean="0"/>
              <a:t>?</a:t>
            </a:r>
          </a:p>
          <a:p>
            <a:pPr>
              <a:buNone/>
            </a:pPr>
            <a:r>
              <a:rPr lang="ru-RU" sz="1400" dirty="0" smtClean="0"/>
              <a:t>а) </a:t>
            </a:r>
            <a:r>
              <a:rPr lang="ru-RU" sz="1400" dirty="0" err="1" smtClean="0"/>
              <a:t>постылар</a:t>
            </a:r>
            <a:r>
              <a:rPr lang="ru-RU" sz="1400" dirty="0" smtClean="0"/>
              <a:t> мен </a:t>
            </a:r>
            <a:r>
              <a:rPr lang="ru-RU" sz="1400" dirty="0" err="1" smtClean="0"/>
              <a:t>ауысымдар</a:t>
            </a:r>
            <a:r>
              <a:rPr lang="ru-RU" sz="1400" dirty="0" smtClean="0"/>
              <a:t> </a:t>
            </a:r>
            <a:r>
              <a:rPr lang="ru-RU" sz="1400" dirty="0" err="1" smtClean="0"/>
              <a:t>санына</a:t>
            </a:r>
            <a:r>
              <a:rPr lang="ru-RU" sz="1400" dirty="0" smtClean="0"/>
              <a:t> </a:t>
            </a:r>
            <a:r>
              <a:rPr lang="ru-RU" sz="1400" dirty="0" err="1" smtClean="0"/>
              <a:t>ә</a:t>
            </a:r>
            <a:r>
              <a:rPr lang="ru-RU" sz="1400" dirty="0" smtClean="0"/>
              <a:t>) </a:t>
            </a:r>
            <a:r>
              <a:rPr lang="ru-RU" sz="1400" dirty="0" err="1" smtClean="0"/>
              <a:t>постылар</a:t>
            </a:r>
            <a:r>
              <a:rPr lang="ru-RU" sz="1400" dirty="0" smtClean="0"/>
              <a:t> </a:t>
            </a:r>
            <a:r>
              <a:rPr lang="ru-RU" sz="1400" dirty="0" err="1" smtClean="0"/>
              <a:t>санына</a:t>
            </a:r>
            <a:r>
              <a:rPr lang="ru-RU" sz="1400" dirty="0" smtClean="0"/>
              <a:t> б) </a:t>
            </a:r>
            <a:r>
              <a:rPr lang="ru-RU" sz="1400" dirty="0" err="1" smtClean="0"/>
              <a:t>ауысымдар</a:t>
            </a:r>
            <a:r>
              <a:rPr lang="ru-RU" sz="1400" dirty="0" smtClean="0"/>
              <a:t> </a:t>
            </a:r>
            <a:r>
              <a:rPr lang="ru-RU" sz="1400" dirty="0" err="1" smtClean="0"/>
              <a:t>санына</a:t>
            </a:r>
            <a:endParaRPr lang="ru-RU" sz="1400" dirty="0" smtClean="0"/>
          </a:p>
          <a:p>
            <a:pPr>
              <a:buNone/>
            </a:pPr>
            <a:r>
              <a:rPr lang="ru-RU" sz="1400" dirty="0" err="1" smtClean="0"/>
              <a:t>4.Ротаның тәуліктік нарядына</a:t>
            </a:r>
            <a:r>
              <a:rPr lang="ru-RU" sz="1400" dirty="0" smtClean="0"/>
              <a:t> </a:t>
            </a:r>
            <a:r>
              <a:rPr lang="ru-RU" sz="1400" dirty="0" err="1" smtClean="0"/>
              <a:t>кімдер</a:t>
            </a:r>
            <a:r>
              <a:rPr lang="ru-RU" sz="1400" dirty="0" smtClean="0"/>
              <a:t> </a:t>
            </a:r>
            <a:r>
              <a:rPr lang="ru-RU" sz="1400" dirty="0" err="1" smtClean="0"/>
              <a:t>тағайындалады?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а) рота </a:t>
            </a:r>
            <a:r>
              <a:rPr lang="ru-RU" sz="1400" dirty="0" err="1" smtClean="0"/>
              <a:t>бойынша</a:t>
            </a:r>
            <a:r>
              <a:rPr lang="ru-RU" sz="1400" dirty="0" smtClean="0"/>
              <a:t> </a:t>
            </a:r>
            <a:r>
              <a:rPr lang="ru-RU" sz="1400" dirty="0" err="1" smtClean="0"/>
              <a:t>кезекші</a:t>
            </a:r>
            <a:r>
              <a:rPr lang="ru-RU" sz="1400" dirty="0" smtClean="0"/>
              <a:t> ,рота </a:t>
            </a:r>
            <a:r>
              <a:rPr lang="ru-RU" sz="1400" dirty="0" err="1" smtClean="0"/>
              <a:t>бойынша</a:t>
            </a:r>
            <a:r>
              <a:rPr lang="ru-RU" sz="1400" dirty="0" smtClean="0"/>
              <a:t> </a:t>
            </a:r>
            <a:r>
              <a:rPr lang="ru-RU" sz="1400" dirty="0" err="1" smtClean="0"/>
              <a:t>тәуліктік кезекші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б) </a:t>
            </a:r>
            <a:r>
              <a:rPr lang="ru-RU" sz="1400" dirty="0" err="1" smtClean="0"/>
              <a:t>қарауыл бастығы</a:t>
            </a:r>
            <a:r>
              <a:rPr lang="ru-RU" sz="1400" dirty="0" smtClean="0"/>
              <a:t>, </a:t>
            </a:r>
            <a:r>
              <a:rPr lang="ru-RU" sz="1400" dirty="0" err="1" smtClean="0"/>
              <a:t>кезекшілер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в) </a:t>
            </a:r>
            <a:r>
              <a:rPr lang="ru-RU" sz="1400" dirty="0" err="1" smtClean="0"/>
              <a:t>қарауыл және </a:t>
            </a:r>
            <a:r>
              <a:rPr lang="ru-RU" sz="1400" dirty="0" smtClean="0"/>
              <a:t>рота </a:t>
            </a:r>
            <a:r>
              <a:rPr lang="ru-RU" sz="1400" dirty="0" err="1" smtClean="0"/>
              <a:t>бойынша</a:t>
            </a:r>
            <a:r>
              <a:rPr lang="ru-RU" sz="1400" dirty="0" smtClean="0"/>
              <a:t> </a:t>
            </a:r>
            <a:r>
              <a:rPr lang="ru-RU" sz="1400" dirty="0" err="1" smtClean="0"/>
              <a:t>кезекшілер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5. Рота </a:t>
            </a:r>
            <a:r>
              <a:rPr lang="ru-RU" sz="1400" dirty="0" err="1" smtClean="0"/>
              <a:t>бойынша</a:t>
            </a:r>
            <a:r>
              <a:rPr lang="ru-RU" sz="1400" dirty="0" smtClean="0"/>
              <a:t> </a:t>
            </a:r>
            <a:r>
              <a:rPr lang="ru-RU" sz="1400" dirty="0" err="1" smtClean="0"/>
              <a:t>тазалықты кім</a:t>
            </a:r>
            <a:r>
              <a:rPr lang="ru-RU" sz="1400" dirty="0" smtClean="0"/>
              <a:t> </a:t>
            </a:r>
            <a:r>
              <a:rPr lang="ru-RU" sz="1400" dirty="0" err="1" smtClean="0"/>
              <a:t>ұстайды</a:t>
            </a:r>
            <a:r>
              <a:rPr lang="ru-RU" sz="1400" dirty="0" smtClean="0"/>
              <a:t>?</a:t>
            </a:r>
          </a:p>
          <a:p>
            <a:pPr>
              <a:buNone/>
            </a:pPr>
            <a:r>
              <a:rPr lang="ru-RU" sz="1400" dirty="0" smtClean="0"/>
              <a:t>а) </a:t>
            </a:r>
            <a:r>
              <a:rPr lang="ru-RU" sz="1400" dirty="0" err="1" smtClean="0"/>
              <a:t>тазалықты ұстайтын жауынгер</a:t>
            </a:r>
            <a:r>
              <a:rPr lang="ru-RU" sz="1400" dirty="0" smtClean="0"/>
              <a:t> </a:t>
            </a:r>
            <a:r>
              <a:rPr lang="ru-RU" sz="1400" dirty="0" err="1" smtClean="0"/>
              <a:t>ә</a:t>
            </a:r>
            <a:r>
              <a:rPr lang="ru-RU" sz="1400" dirty="0" smtClean="0"/>
              <a:t>) </a:t>
            </a:r>
            <a:r>
              <a:rPr lang="ru-RU" sz="1400" dirty="0" err="1" smtClean="0"/>
              <a:t>ротаның тәуліктік </a:t>
            </a:r>
            <a:r>
              <a:rPr lang="ru-RU" sz="1400" dirty="0" smtClean="0"/>
              <a:t>наряды</a:t>
            </a:r>
          </a:p>
          <a:p>
            <a:pPr>
              <a:buNone/>
            </a:pPr>
            <a:r>
              <a:rPr lang="ru-RU" sz="1400" dirty="0" smtClean="0"/>
              <a:t>б) </a:t>
            </a:r>
            <a:r>
              <a:rPr lang="ru-RU" sz="1400" dirty="0" err="1" smtClean="0"/>
              <a:t>ротаның старшинасы</a:t>
            </a:r>
            <a:r>
              <a:rPr lang="ru-RU" sz="1400" dirty="0" smtClean="0"/>
              <a:t>.</a:t>
            </a:r>
          </a:p>
          <a:p>
            <a:pPr>
              <a:buNone/>
            </a:pPr>
            <a:r>
              <a:rPr lang="ru-RU" sz="1400" dirty="0" err="1" smtClean="0"/>
              <a:t>6.Қарауыл постыда</a:t>
            </a:r>
            <a:r>
              <a:rPr lang="ru-RU" sz="1400" dirty="0" smtClean="0"/>
              <a:t> не </a:t>
            </a:r>
            <a:r>
              <a:rPr lang="ru-RU" sz="1400" dirty="0" err="1" smtClean="0"/>
              <a:t>үшін міндетті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а) </a:t>
            </a:r>
            <a:r>
              <a:rPr lang="ru-RU" sz="1400" dirty="0" err="1" smtClean="0"/>
              <a:t>ауқаттануға ә</a:t>
            </a:r>
            <a:r>
              <a:rPr lang="ru-RU" sz="1400" dirty="0" smtClean="0"/>
              <a:t>) </a:t>
            </a:r>
            <a:r>
              <a:rPr lang="ru-RU" sz="1400" dirty="0" err="1" smtClean="0"/>
              <a:t>отыруға </a:t>
            </a:r>
            <a:r>
              <a:rPr lang="ru-RU" sz="1400" dirty="0" smtClean="0"/>
              <a:t>б) </a:t>
            </a:r>
            <a:r>
              <a:rPr lang="ru-RU" sz="1400" dirty="0" err="1" smtClean="0"/>
              <a:t>өз постын</a:t>
            </a:r>
            <a:r>
              <a:rPr lang="ru-RU" sz="1400" dirty="0" smtClean="0"/>
              <a:t> </a:t>
            </a:r>
            <a:r>
              <a:rPr lang="ru-RU" sz="1400" dirty="0" err="1" smtClean="0"/>
              <a:t>табанды</a:t>
            </a:r>
            <a:r>
              <a:rPr lang="ru-RU" sz="1400" dirty="0" smtClean="0"/>
              <a:t> </a:t>
            </a:r>
            <a:r>
              <a:rPr lang="ru-RU" sz="1400" dirty="0" err="1" smtClean="0"/>
              <a:t>қорғауға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7.Постыда </a:t>
            </a:r>
            <a:r>
              <a:rPr lang="ru-RU" sz="1400" dirty="0" err="1" smtClean="0"/>
              <a:t>тұрған сақшы өз қаруын кімге</a:t>
            </a:r>
            <a:r>
              <a:rPr lang="ru-RU" sz="1400" dirty="0" smtClean="0"/>
              <a:t> </a:t>
            </a:r>
            <a:r>
              <a:rPr lang="ru-RU" sz="1400" dirty="0" err="1" smtClean="0"/>
              <a:t>бере</a:t>
            </a:r>
            <a:r>
              <a:rPr lang="ru-RU" sz="1400" dirty="0" smtClean="0"/>
              <a:t> </a:t>
            </a:r>
            <a:r>
              <a:rPr lang="ru-RU" sz="1400" dirty="0" err="1" smtClean="0"/>
              <a:t>алады</a:t>
            </a:r>
            <a:r>
              <a:rPr lang="ru-RU" sz="1400" dirty="0" smtClean="0"/>
              <a:t>?</a:t>
            </a:r>
          </a:p>
          <a:p>
            <a:pPr>
              <a:buNone/>
            </a:pPr>
            <a:r>
              <a:rPr lang="ru-RU" sz="1400" dirty="0" smtClean="0"/>
              <a:t>а</a:t>
            </a:r>
            <a:r>
              <a:rPr lang="ru-RU" sz="1400" dirty="0" smtClean="0"/>
              <a:t>) </a:t>
            </a:r>
            <a:r>
              <a:rPr lang="ru-RU" sz="1400" dirty="0" err="1" smtClean="0"/>
              <a:t>қарауыл бастығына ә</a:t>
            </a:r>
            <a:r>
              <a:rPr lang="ru-RU" sz="1400" dirty="0" smtClean="0"/>
              <a:t>) </a:t>
            </a:r>
            <a:r>
              <a:rPr lang="ru-RU" sz="1400" dirty="0" err="1" smtClean="0"/>
              <a:t>постыға таратушыға </a:t>
            </a:r>
            <a:r>
              <a:rPr lang="ru-RU" sz="1400" dirty="0" smtClean="0"/>
              <a:t>б) </a:t>
            </a:r>
            <a:r>
              <a:rPr lang="ru-RU" sz="1400" dirty="0" err="1" smtClean="0"/>
              <a:t>ешкімге</a:t>
            </a:r>
            <a:r>
              <a:rPr lang="ru-RU" sz="1400" dirty="0" smtClean="0"/>
              <a:t> </a:t>
            </a:r>
            <a:r>
              <a:rPr lang="ru-RU" sz="1400" dirty="0" err="1" smtClean="0"/>
              <a:t>бермейді</a:t>
            </a:r>
            <a:r>
              <a:rPr lang="ru-RU" sz="1400" dirty="0" smtClean="0"/>
              <a:t>.</a:t>
            </a:r>
          </a:p>
          <a:p>
            <a:pPr>
              <a:buNone/>
            </a:pPr>
            <a:r>
              <a:rPr lang="ru-RU" sz="1400" dirty="0" smtClean="0"/>
              <a:t>8.Рота </a:t>
            </a:r>
            <a:r>
              <a:rPr lang="ru-RU" sz="1400" dirty="0" err="1" smtClean="0"/>
              <a:t>бойынша</a:t>
            </a:r>
            <a:r>
              <a:rPr lang="ru-RU" sz="1400" dirty="0" smtClean="0"/>
              <a:t> </a:t>
            </a:r>
            <a:r>
              <a:rPr lang="ru-RU" sz="1400" dirty="0" err="1" smtClean="0"/>
              <a:t>тәуліктік кезекшілер</a:t>
            </a:r>
            <a:r>
              <a:rPr lang="ru-RU" sz="1400" dirty="0" smtClean="0"/>
              <a:t> </a:t>
            </a:r>
            <a:r>
              <a:rPr lang="ru-RU" sz="1400" dirty="0" err="1" smtClean="0"/>
              <a:t>кімге</a:t>
            </a:r>
            <a:r>
              <a:rPr lang="ru-RU" sz="1400" dirty="0" smtClean="0"/>
              <a:t> </a:t>
            </a:r>
            <a:r>
              <a:rPr lang="ru-RU" sz="1400" dirty="0" err="1" smtClean="0"/>
              <a:t>бағынады</a:t>
            </a:r>
            <a:r>
              <a:rPr lang="ru-RU" sz="1400" dirty="0" smtClean="0"/>
              <a:t>?</a:t>
            </a:r>
          </a:p>
          <a:p>
            <a:pPr>
              <a:buNone/>
            </a:pPr>
            <a:r>
              <a:rPr lang="ru-RU" sz="1400" dirty="0" smtClean="0"/>
              <a:t>а) рота </a:t>
            </a:r>
            <a:r>
              <a:rPr lang="ru-RU" sz="1400" dirty="0" err="1" smtClean="0"/>
              <a:t>бойынша</a:t>
            </a:r>
            <a:r>
              <a:rPr lang="ru-RU" sz="1400" dirty="0" smtClean="0"/>
              <a:t> </a:t>
            </a:r>
            <a:r>
              <a:rPr lang="ru-RU" sz="1400" dirty="0" err="1" smtClean="0"/>
              <a:t>кезекшіге</a:t>
            </a:r>
            <a:r>
              <a:rPr lang="ru-RU" sz="1400" dirty="0" smtClean="0"/>
              <a:t> </a:t>
            </a:r>
            <a:r>
              <a:rPr lang="ru-RU" sz="1400" dirty="0" err="1" smtClean="0"/>
              <a:t>ә</a:t>
            </a:r>
            <a:r>
              <a:rPr lang="ru-RU" sz="1400" dirty="0" smtClean="0"/>
              <a:t>) </a:t>
            </a:r>
            <a:r>
              <a:rPr lang="ru-RU" sz="1400" dirty="0" err="1" smtClean="0"/>
              <a:t>бөлім бойынша</a:t>
            </a:r>
            <a:r>
              <a:rPr lang="ru-RU" sz="1400" dirty="0" smtClean="0"/>
              <a:t> </a:t>
            </a:r>
            <a:r>
              <a:rPr lang="ru-RU" sz="1400" dirty="0" err="1" smtClean="0"/>
              <a:t>кезекшіге</a:t>
            </a:r>
            <a:r>
              <a:rPr lang="ru-RU" sz="1400" dirty="0" smtClean="0"/>
              <a:t> б) </a:t>
            </a:r>
            <a:r>
              <a:rPr lang="ru-RU" sz="1400" dirty="0" err="1" smtClean="0"/>
              <a:t>командирге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9. </a:t>
            </a:r>
            <a:r>
              <a:rPr lang="ru-RU" sz="1400" dirty="0" err="1" smtClean="0"/>
              <a:t>Ротаға </a:t>
            </a:r>
            <a:r>
              <a:rPr lang="ru-RU" sz="1400" dirty="0" smtClean="0"/>
              <a:t>рота </a:t>
            </a:r>
            <a:r>
              <a:rPr lang="ru-RU" sz="1400" dirty="0" err="1" smtClean="0"/>
              <a:t>командирі,одан</a:t>
            </a:r>
            <a:r>
              <a:rPr lang="ru-RU" sz="1400" dirty="0" smtClean="0"/>
              <a:t> </a:t>
            </a:r>
            <a:r>
              <a:rPr lang="ru-RU" sz="1400" dirty="0" err="1" smtClean="0"/>
              <a:t>жоғары бастықтар келген</a:t>
            </a:r>
            <a:r>
              <a:rPr lang="ru-RU" sz="1400" dirty="0" smtClean="0"/>
              <a:t> </a:t>
            </a:r>
            <a:r>
              <a:rPr lang="ru-RU" sz="1400" dirty="0" err="1" smtClean="0"/>
              <a:t>кезде</a:t>
            </a:r>
            <a:r>
              <a:rPr lang="ru-RU" sz="1400" dirty="0" smtClean="0"/>
              <a:t> </a:t>
            </a:r>
            <a:r>
              <a:rPr lang="ru-RU" sz="1400" dirty="0" err="1" smtClean="0"/>
              <a:t>қандай пәрмен беріледі</a:t>
            </a:r>
            <a:r>
              <a:rPr lang="ru-RU" sz="1400" dirty="0" smtClean="0"/>
              <a:t>.</a:t>
            </a:r>
          </a:p>
          <a:p>
            <a:pPr>
              <a:buNone/>
            </a:pPr>
            <a:r>
              <a:rPr lang="ru-RU" sz="1400" dirty="0" smtClean="0"/>
              <a:t>а) </a:t>
            </a:r>
            <a:r>
              <a:rPr lang="ru-RU" sz="1400" dirty="0" err="1" smtClean="0"/>
              <a:t>жинақтал ә</a:t>
            </a:r>
            <a:r>
              <a:rPr lang="ru-RU" sz="1400" dirty="0" smtClean="0"/>
              <a:t>) </a:t>
            </a:r>
            <a:r>
              <a:rPr lang="ru-RU" sz="1400" dirty="0" err="1" smtClean="0"/>
              <a:t>тіктел</a:t>
            </a:r>
            <a:r>
              <a:rPr lang="ru-RU" sz="1400" dirty="0" smtClean="0"/>
              <a:t> б) </a:t>
            </a:r>
            <a:r>
              <a:rPr lang="ru-RU" sz="1400" dirty="0" err="1" smtClean="0"/>
              <a:t>сапқа тұр</a:t>
            </a:r>
            <a:endParaRPr lang="ru-RU" sz="1400" dirty="0" smtClean="0"/>
          </a:p>
          <a:p>
            <a:pPr>
              <a:buNone/>
            </a:pPr>
            <a:r>
              <a:rPr lang="ru-RU" sz="1400" dirty="0" err="1" smtClean="0"/>
              <a:t>10.Төменде көрсетілген заттардың қайсысы тәуліктік кезекшінің құжатына жатпайды</a:t>
            </a:r>
            <a:r>
              <a:rPr lang="ru-RU" sz="1400" dirty="0" smtClean="0"/>
              <a:t>?</a:t>
            </a:r>
          </a:p>
          <a:p>
            <a:pPr>
              <a:buNone/>
            </a:pPr>
            <a:r>
              <a:rPr lang="ru-RU" sz="1400" dirty="0" smtClean="0"/>
              <a:t>а) ҚРҚК </a:t>
            </a:r>
            <a:r>
              <a:rPr lang="ru-RU" sz="1400" dirty="0" err="1" smtClean="0"/>
              <a:t>жарғылары ә</a:t>
            </a:r>
            <a:r>
              <a:rPr lang="ru-RU" sz="1400" dirty="0" smtClean="0"/>
              <a:t>) </a:t>
            </a:r>
            <a:r>
              <a:rPr lang="ru-RU" sz="1400" dirty="0" err="1" smtClean="0"/>
              <a:t>өрт сөндіру нұсқауламасы </a:t>
            </a:r>
            <a:r>
              <a:rPr lang="ru-RU" sz="1400" dirty="0" smtClean="0"/>
              <a:t>б) ҚР </a:t>
            </a:r>
            <a:r>
              <a:rPr lang="ru-RU" sz="1400" dirty="0" err="1" smtClean="0"/>
              <a:t>Конституциясы</a:t>
            </a:r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1.Сен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қалай ойлайсың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тәуліктік кезекші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назарды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қайда аудару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2.Бос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ауысымның тәуліктік кезекшісіне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қандай міндеттер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жүктеледі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3.Рота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кезекті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қызмет атқаруына арналған орын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қалай жабдықталады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4.Ротаның тәуліктік нарядына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кімдер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тағайындалады?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5.Рота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тәуліктік кезекші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қаруланады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6.Тәуліктік кезекшінің құжаттар тізбесін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Үйге тапсырма.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§.4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Тәуліктік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наряд,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Тәуліктік кезекшінің құқықтары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67 бет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192</TotalTime>
  <Words>801</Words>
  <PresentationFormat>Экран (4:3)</PresentationFormat>
  <Paragraphs>85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Слайд 1</vt:lpstr>
      <vt:lpstr>БҰЛ КІМ?</vt:lpstr>
      <vt:lpstr>Тақырыбы: Рота бойынша кезекші.</vt:lpstr>
      <vt:lpstr>Слайд 4</vt:lpstr>
      <vt:lpstr>Сабақтың барысы:</vt:lpstr>
      <vt:lpstr>Үй жұмысын тексеру</vt:lpstr>
      <vt:lpstr>Жаңа сабақ</vt:lpstr>
      <vt:lpstr>Тәуліктік кезекшінің құрамы және тағайындалуы</vt:lpstr>
      <vt:lpstr>Рота бойынша кезекші және тәуліктік кезекшілер тағайындалады.</vt:lpstr>
      <vt:lpstr>Рота бойнша кезекші  тәуліктік кезекшілердің тазалығын тексереді.</vt:lpstr>
      <vt:lpstr>Барлық телефон байланыстарына жауап береді.</vt:lpstr>
      <vt:lpstr>Тәуліктік кезекші рота ішіндегі тазалықты қадағалайды.</vt:lpstr>
      <vt:lpstr>Ротадағы жауынгерлерді ұйқыдан тұрғызыды</vt:lpstr>
      <vt:lpstr>Рота бойынша кезекші қаруларды қабылдап алады.</vt:lpstr>
      <vt:lpstr>Рота ішінде температураны бақылайды.</vt:lpstr>
      <vt:lpstr>Рота бойынша кезекшінің міндеттері </vt:lpstr>
      <vt:lpstr>Тәуліктік кезекшінің жабдықталу орны.</vt:lpstr>
      <vt:lpstr>Жаңа сабақты пысықтау. </vt:lpstr>
      <vt:lpstr>Жауабы.</vt:lpstr>
      <vt:lpstr>Тест тапсырмасы</vt:lpstr>
      <vt:lpstr>Қорытынды</vt:lpstr>
      <vt:lpstr>Үйге тапсырма.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Рота бойынша кезекші.</dc:title>
  <cp:lastModifiedBy>user</cp:lastModifiedBy>
  <cp:revision>23</cp:revision>
  <dcterms:modified xsi:type="dcterms:W3CDTF">2015-10-24T02:43:43Z</dcterms:modified>
</cp:coreProperties>
</file>