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1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A487-A96E-4461-BC6C-A6EBFF714224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C64A16B-8E1A-4246-9975-101A921375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8589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A487-A96E-4461-BC6C-A6EBFF714224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4A16B-8E1A-4246-9975-101A921375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7347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A487-A96E-4461-BC6C-A6EBFF714224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C64A16B-8E1A-4246-9975-101A921375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0461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A487-A96E-4461-BC6C-A6EBFF714224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C64A16B-8E1A-4246-9975-101A921375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2173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A487-A96E-4461-BC6C-A6EBFF714224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C64A16B-8E1A-4246-9975-101A921375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39029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A487-A96E-4461-BC6C-A6EBFF714224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4A16B-8E1A-4246-9975-101A921375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32653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A487-A96E-4461-BC6C-A6EBFF714224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4A16B-8E1A-4246-9975-101A921375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65804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A487-A96E-4461-BC6C-A6EBFF714224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4A16B-8E1A-4246-9975-101A921375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57511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A487-A96E-4461-BC6C-A6EBFF714224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C64A16B-8E1A-4246-9975-101A921375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1512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A487-A96E-4461-BC6C-A6EBFF714224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C64A16B-8E1A-4246-9975-101A921375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467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A487-A96E-4461-BC6C-A6EBFF714224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C64A16B-8E1A-4246-9975-101A921375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5204992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A487-A96E-4461-BC6C-A6EBFF714224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C64A16B-8E1A-4246-9975-101A921375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36189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A487-A96E-4461-BC6C-A6EBFF714224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C64A16B-8E1A-4246-9975-101A921375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682482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A487-A96E-4461-BC6C-A6EBFF714224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C64A16B-8E1A-4246-9975-101A921375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21343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A487-A96E-4461-BC6C-A6EBFF714224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4A16B-8E1A-4246-9975-101A921375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4152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EA487-A96E-4461-BC6C-A6EBFF714224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4A16B-8E1A-4246-9975-101A921375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5722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EA487-A96E-4461-BC6C-A6EBFF714224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C64A16B-8E1A-4246-9975-101A921375A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7264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b="1" i="1" dirty="0" smtClean="0"/>
              <a:t>Осенний пейзаж гуашью.</a:t>
            </a:r>
            <a:endParaRPr lang="ru-RU" sz="60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                                            </a:t>
            </a:r>
            <a:r>
              <a:rPr lang="ru-RU" dirty="0" err="1" smtClean="0"/>
              <a:t>Капарова</a:t>
            </a:r>
            <a:r>
              <a:rPr lang="ru-RU" dirty="0" smtClean="0"/>
              <a:t> Ирина Вячеславовна</a:t>
            </a:r>
          </a:p>
          <a:p>
            <a:r>
              <a:rPr lang="ru-RU" dirty="0" smtClean="0"/>
              <a:t> </a:t>
            </a:r>
            <a:r>
              <a:rPr lang="ru-RU" dirty="0" smtClean="0"/>
              <a:t>                                                учитель  начальных классов</a:t>
            </a:r>
          </a:p>
          <a:p>
            <a:r>
              <a:rPr lang="ru-RU" dirty="0" smtClean="0"/>
              <a:t> </a:t>
            </a:r>
            <a:r>
              <a:rPr lang="ru-RU" dirty="0" smtClean="0"/>
              <a:t>                                                          4в 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2235718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i="1" dirty="0"/>
              <a:t>Лист бумаги располагаем вертикально. Рисуем карандашом солнечный диск. Больше карандаш нам не понадобится</a:t>
            </a:r>
            <a:r>
              <a:rPr lang="ru-RU" dirty="0"/>
              <a:t>.</a:t>
            </a:r>
          </a:p>
        </p:txBody>
      </p:sp>
      <p:pic>
        <p:nvPicPr>
          <p:cNvPr id="1026" name="Picture 2" descr="http://kladraz.ru/upload/blogs2/2016/10/10077_6895624df7d287529515f2a1eeb6592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17865" y="2133600"/>
            <a:ext cx="2658095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9291228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175846"/>
            <a:ext cx="8911687" cy="1729154"/>
          </a:xfrm>
        </p:spPr>
        <p:txBody>
          <a:bodyPr>
            <a:noAutofit/>
          </a:bodyPr>
          <a:lstStyle/>
          <a:p>
            <a:r>
              <a:rPr lang="ru-RU" sz="2000" b="1" i="1" dirty="0"/>
              <a:t>Фон нашей работы мы будем выполнять акварелью.</a:t>
            </a:r>
            <a:br>
              <a:rPr lang="ru-RU" sz="2000" b="1" i="1" dirty="0"/>
            </a:br>
            <a:r>
              <a:rPr lang="ru-RU" sz="2000" b="1" i="1" dirty="0"/>
              <a:t>Крупными кольцами выполняем небо от солнечного диска к краям (постепенно увеличивая радиус и утемняя цвет). Цвета кругов последовательно – желтый (солнце), бледно-голубой, голубой, синий, изумрудно-зеленый.</a:t>
            </a:r>
          </a:p>
        </p:txBody>
      </p:sp>
      <p:pic>
        <p:nvPicPr>
          <p:cNvPr id="2050" name="Picture 2" descr="http://kladraz.ru/upload/blogs2/2016/10/10077_ca830dcde17061c9767eca1fbe20574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17865" y="2133600"/>
            <a:ext cx="2658095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4350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1" dirty="0"/>
              <a:t>Размываем границы между "кольцами", делая переходы более плавными.</a:t>
            </a:r>
          </a:p>
        </p:txBody>
      </p:sp>
      <p:pic>
        <p:nvPicPr>
          <p:cNvPr id="3074" name="Picture 2" descr="http://kladraz.ru/upload/blogs2/2016/10/10077_b30f292dab739c790025ff0aa65ec64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14838" y="2133600"/>
            <a:ext cx="2664150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6659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kladraz.ru/upload/blogs2/2016/10/10077_d8b9861215e0385a6f7f59a5c315e33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513215" y="2133600"/>
            <a:ext cx="5067395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7987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9540" y="295864"/>
            <a:ext cx="8911687" cy="1280890"/>
          </a:xfrm>
        </p:spPr>
        <p:txBody>
          <a:bodyPr>
            <a:noAutofit/>
          </a:bodyPr>
          <a:lstStyle/>
          <a:p>
            <a:r>
              <a:rPr lang="ru-RU" sz="2800" b="1" i="1" dirty="0"/>
              <a:t>Далее мы будем работать гуашью.</a:t>
            </a:r>
            <a:br>
              <a:rPr lang="ru-RU" sz="2800" b="1" i="1" dirty="0"/>
            </a:br>
            <a:r>
              <a:rPr lang="ru-RU" sz="2800" b="1" i="1" dirty="0"/>
              <a:t>Намечаем контуры рощи на дальнем берегу оранжевым цветом.</a:t>
            </a:r>
          </a:p>
        </p:txBody>
      </p:sp>
      <p:pic>
        <p:nvPicPr>
          <p:cNvPr id="5122" name="Picture 2" descr="http://kladraz.ru/upload/blogs2/2016/10/10077_bc1210993d5d0139013eea0eff83824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14838" y="2133600"/>
            <a:ext cx="2664150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1074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Заполняем контуры рощи оранжевым цветом.</a:t>
            </a:r>
          </a:p>
        </p:txBody>
      </p:sp>
      <p:pic>
        <p:nvPicPr>
          <p:cNvPr id="6146" name="Picture 2" descr="http://kladraz.ru/upload/blogs2/2016/10/10077_fce3413d5e9b77bd62c7177cf6cf50a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05755" y="2133600"/>
            <a:ext cx="2682315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8297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i="1" dirty="0"/>
              <a:t/>
            </a:r>
            <a:br>
              <a:rPr lang="ru-RU" sz="2800" b="1" i="1" dirty="0"/>
            </a:br>
            <a:r>
              <a:rPr lang="ru-RU" sz="2800" b="1" i="1" dirty="0" smtClean="0"/>
              <a:t>Тонкой кистью </a:t>
            </a:r>
            <a:r>
              <a:rPr lang="ru-RU" sz="2800" b="1" i="1" dirty="0"/>
              <a:t>рисуем стволы и основные ветви деревьев.</a:t>
            </a:r>
          </a:p>
        </p:txBody>
      </p:sp>
      <p:pic>
        <p:nvPicPr>
          <p:cNvPr id="7170" name="Picture 2" descr="http://kladraz.ru/upload/blogs2/2016/10/10077_302a1673201115024f241a505a5d69e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33002" y="2133600"/>
            <a:ext cx="2627821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6686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509490"/>
          </a:xfrm>
        </p:spPr>
        <p:txBody>
          <a:bodyPr>
            <a:normAutofit/>
          </a:bodyPr>
          <a:lstStyle/>
          <a:p>
            <a:r>
              <a:rPr lang="ru-RU" sz="2800" b="1" i="1" dirty="0"/>
              <a:t>Светло желтым цветом, достаточно крупными пятнами начинаем прорисовывать кроны деревьев.</a:t>
            </a:r>
          </a:p>
        </p:txBody>
      </p:sp>
      <p:pic>
        <p:nvPicPr>
          <p:cNvPr id="8194" name="Picture 2" descr="http://kladraz.ru/upload/blogs2/2016/10/10077_3df88d89669388395062e7a21e30ad4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02728" y="2133600"/>
            <a:ext cx="2688370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23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i="1" dirty="0"/>
              <a:t>Добавляем красных и оранжевых листьев (тонкой кистью, мелкими пятнами) на кронах деревьев</a:t>
            </a:r>
            <a:r>
              <a:rPr lang="ru-RU" dirty="0"/>
              <a:t>.</a:t>
            </a:r>
          </a:p>
        </p:txBody>
      </p:sp>
      <p:pic>
        <p:nvPicPr>
          <p:cNvPr id="9218" name="Picture 2" descr="http://kladraz.ru/upload/blogs2/2016/10/10077_2e3e1891caccee4ee931f13abd2ed71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14838" y="2133600"/>
            <a:ext cx="2664150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8223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/>
              <a:t>Прорисовываем стволы и ветви крупных кустов на дальнем берегу.</a:t>
            </a:r>
          </a:p>
        </p:txBody>
      </p:sp>
      <p:pic>
        <p:nvPicPr>
          <p:cNvPr id="10242" name="Picture 2" descr="http://kladraz.ru/upload/blogs2/2016/10/10077_17a74a83d0769107a823aa69f8a517e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17865" y="2133600"/>
            <a:ext cx="2658095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79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/>
              <a:t>Добавляем листву на кустах, желтым и оранжевым </a:t>
            </a:r>
            <a:r>
              <a:rPr lang="ru-RU" sz="3200" b="1" i="1" dirty="0" smtClean="0"/>
              <a:t>цветами.</a:t>
            </a:r>
            <a:endParaRPr lang="ru-RU" sz="3200" b="1" i="1" dirty="0"/>
          </a:p>
        </p:txBody>
      </p:sp>
      <p:pic>
        <p:nvPicPr>
          <p:cNvPr id="11266" name="Picture 2" descr="http://kladraz.ru/upload/blogs2/2016/10/10077_f0b3a01cdeee139c8d418e5f61f5afd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698396" y="2133600"/>
            <a:ext cx="2697033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3708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/>
              <a:t>Охристым цветам прорисовываем кромку дальнего берега.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2290" name="Picture 2" descr="http://kladraz.ru/upload/blogs2/2016/10/10077_4f21eee851e666c20824f15eef6ee91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16416" y="2133600"/>
            <a:ext cx="2660993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9300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i="1" dirty="0"/>
              <a:t>Длинными мазками - оранжевого цвета, рисуем отражение рощи в воде, попутно имитируя волны</a:t>
            </a:r>
            <a:r>
              <a:rPr lang="ru-RU" dirty="0"/>
              <a:t>.</a:t>
            </a:r>
          </a:p>
        </p:txBody>
      </p:sp>
      <p:pic>
        <p:nvPicPr>
          <p:cNvPr id="13314" name="Picture 2" descr="http://kladraz.ru/upload/blogs2/2016/10/10077_242551e1e1fe81f6524041e22e6b1a3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07406" y="2133600"/>
            <a:ext cx="2679013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2403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i="1" dirty="0"/>
              <a:t>Черно – коричневым цветом усиливаем границу между берегом и отражением в воде (мазки имитируют рябь на воде).</a:t>
            </a:r>
            <a:br>
              <a:rPr lang="ru-RU" sz="2800" b="1" i="1" dirty="0"/>
            </a:br>
            <a:r>
              <a:rPr lang="ru-RU" sz="2800" b="1" i="1" dirty="0"/>
              <a:t/>
            </a:r>
            <a:br>
              <a:rPr lang="ru-RU" sz="2800" b="1" i="1" dirty="0"/>
            </a:br>
            <a:endParaRPr lang="ru-RU" sz="2800" b="1" i="1" dirty="0"/>
          </a:p>
        </p:txBody>
      </p:sp>
      <p:pic>
        <p:nvPicPr>
          <p:cNvPr id="14338" name="Picture 2" descr="http://kladraz.ru/upload/blogs2/2016/10/10077_9226234ef67d98e45982ee28f3c2bf1b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01399" y="2133600"/>
            <a:ext cx="2691027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7309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2279" y="342756"/>
            <a:ext cx="8911687" cy="1280890"/>
          </a:xfrm>
        </p:spPr>
        <p:txBody>
          <a:bodyPr>
            <a:noAutofit/>
          </a:bodyPr>
          <a:lstStyle/>
          <a:p>
            <a:r>
              <a:rPr lang="ru-RU" sz="2800" b="1" i="1" dirty="0"/>
              <a:t>Тонкой кистью, синим и голубым цветами, рисуем волны в воде (можно добавить легких оранжевых бликов).</a:t>
            </a:r>
            <a:br>
              <a:rPr lang="ru-RU" sz="2800" b="1" i="1" dirty="0"/>
            </a:br>
            <a:r>
              <a:rPr lang="ru-RU" sz="2800" b="1" i="1" dirty="0"/>
              <a:t/>
            </a:r>
            <a:br>
              <a:rPr lang="ru-RU" sz="2800" b="1" i="1" dirty="0"/>
            </a:br>
            <a:endParaRPr lang="ru-RU" sz="2800" b="1" i="1" dirty="0"/>
          </a:p>
        </p:txBody>
      </p:sp>
      <p:pic>
        <p:nvPicPr>
          <p:cNvPr id="15362" name="Picture 2" descr="http://kladraz.ru/upload/blogs2/2016/10/10077_53c8e75e5f583a9b08568fe67d408ac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13413" y="2133600"/>
            <a:ext cx="2667000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91403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/>
              <a:t>Коричневым цветом рисуем край берега на переднем плане.</a:t>
            </a:r>
          </a:p>
        </p:txBody>
      </p:sp>
      <p:pic>
        <p:nvPicPr>
          <p:cNvPr id="16386" name="Picture 2" descr="http://kladraz.ru/upload/blogs2/2016/10/10077_9914d852e6d4784e4e35379e916e820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09159" y="2133600"/>
            <a:ext cx="2675507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7603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/>
              <a:t>Черно – коричневым цветом рисуем стволы деревьев на переднем плане.</a:t>
            </a:r>
          </a:p>
        </p:txBody>
      </p:sp>
      <p:pic>
        <p:nvPicPr>
          <p:cNvPr id="17410" name="Picture 2" descr="http://kladraz.ru/upload/blogs2/2016/10/10077_76c343b474e9e186f4414e6febf8599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15185" y="2133600"/>
            <a:ext cx="2663455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956524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i="1" dirty="0" smtClean="0"/>
              <a:t>Тонкой </a:t>
            </a:r>
            <a:r>
              <a:rPr lang="ru-RU" sz="2400" b="1" i="1" dirty="0"/>
              <a:t>кистью рисуем основные ветви деревьев и мелкие веточки</a:t>
            </a:r>
          </a:p>
        </p:txBody>
      </p:sp>
      <p:pic>
        <p:nvPicPr>
          <p:cNvPr id="18434" name="Picture 2" descr="http://kladraz.ru/upload/blogs2/2016/10/10077_7778b0db0c834bfc8e8f0ecbfc9665e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21211" y="2133600"/>
            <a:ext cx="2651403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321451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/>
              <a:t>Красным цветом рисуем листья.</a:t>
            </a:r>
          </a:p>
        </p:txBody>
      </p:sp>
      <p:pic>
        <p:nvPicPr>
          <p:cNvPr id="19458" name="Picture 2" descr="http://kladraz.ru/upload/blogs2/2016/10/10077_4e558467a76c6baafb792c1c98a23beb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42085" y="2133600"/>
            <a:ext cx="2609656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147049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1068" y="706172"/>
            <a:ext cx="8911687" cy="1280890"/>
          </a:xfrm>
        </p:spPr>
        <p:txBody>
          <a:bodyPr/>
          <a:lstStyle/>
          <a:p>
            <a:r>
              <a:rPr lang="ru-RU" b="1" i="1" dirty="0"/>
              <a:t>Добавляем немного желтых и бело-желтых листьев.</a:t>
            </a:r>
          </a:p>
        </p:txBody>
      </p:sp>
      <p:pic>
        <p:nvPicPr>
          <p:cNvPr id="20482" name="Picture 2" descr="http://kladraz.ru/upload/blogs2/2016/10/10077_ccc75483d5434f01a585ba76a9d1ee5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17865" y="2133600"/>
            <a:ext cx="2658095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546515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i="1" dirty="0"/>
              <a:t>Для создания цветового акцента добавляем совсем немного коричневых листьев</a:t>
            </a:r>
          </a:p>
        </p:txBody>
      </p:sp>
      <p:pic>
        <p:nvPicPr>
          <p:cNvPr id="21506" name="Picture 2" descr="http://kladraz.ru/upload/blogs2/2016/10/10077_06a0a9445070fbac43b84f763f15854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26037" y="2133600"/>
            <a:ext cx="2641752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381369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2248" y="495157"/>
            <a:ext cx="8911687" cy="1280890"/>
          </a:xfrm>
        </p:spPr>
        <p:txBody>
          <a:bodyPr>
            <a:normAutofit fontScale="90000"/>
          </a:bodyPr>
          <a:lstStyle/>
          <a:p>
            <a:r>
              <a:rPr lang="ru-RU" sz="3100" b="1" i="1" dirty="0"/>
              <a:t>Прорисовываем камыши на кромке берега и в воде черно – коричневым цветом</a:t>
            </a:r>
            <a:r>
              <a:rPr lang="ru-RU" dirty="0"/>
              <a:t>.</a:t>
            </a:r>
          </a:p>
        </p:txBody>
      </p:sp>
      <p:pic>
        <p:nvPicPr>
          <p:cNvPr id="22530" name="Picture 2" descr="http://kladraz.ru/upload/blogs2/2016/10/10077_cadf9d1a08620ec37e1e2b4de807322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26947" y="2133600"/>
            <a:ext cx="2639931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837774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i="1" dirty="0"/>
              <a:t>Добавляем листья камышей на переднем плане более светлыми цветами - оранжевым, желтым и охристым.</a:t>
            </a:r>
          </a:p>
        </p:txBody>
      </p:sp>
      <p:pic>
        <p:nvPicPr>
          <p:cNvPr id="23554" name="Picture 2" descr="http://kladraz.ru/upload/blogs2/2016/10/10077_41d3669052918d5c6c81a31a70b00b1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729059" y="2133600"/>
            <a:ext cx="2635707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097902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Ссылка  на интернет  ресурсы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http://kladraz.ru/blogs/olga-sergevna-djakova/osenii-peizazh-guashyu-poyetapnoe-risovanie-dlja-detei-s-foto.html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93</TotalTime>
  <Words>257</Words>
  <Application>Microsoft Office PowerPoint</Application>
  <PresentationFormat>Произвольный</PresentationFormat>
  <Paragraphs>28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Легкий дым</vt:lpstr>
      <vt:lpstr>Осенний пейзаж гуашью.</vt:lpstr>
      <vt:lpstr>Лист бумаги располагаем вертикально. Рисуем карандашом солнечный диск. Больше карандаш нам не понадобится.</vt:lpstr>
      <vt:lpstr>Фон нашей работы мы будем выполнять акварелью. Крупными кольцами выполняем небо от солнечного диска к краям (постепенно увеличивая радиус и утемняя цвет). Цвета кругов последовательно – желтый (солнце), бледно-голубой, голубой, синий, изумрудно-зеленый.</vt:lpstr>
      <vt:lpstr>Размываем границы между "кольцами", делая переходы более плавными.</vt:lpstr>
      <vt:lpstr>Слайд 5</vt:lpstr>
      <vt:lpstr>Далее мы будем работать гуашью. Намечаем контуры рощи на дальнем берегу оранжевым цветом.</vt:lpstr>
      <vt:lpstr>Заполняем контуры рощи оранжевым цветом.</vt:lpstr>
      <vt:lpstr> Тонкой кистью рисуем стволы и основные ветви деревьев.</vt:lpstr>
      <vt:lpstr>Светло желтым цветом, достаточно крупными пятнами начинаем прорисовывать кроны деревьев.</vt:lpstr>
      <vt:lpstr>Добавляем красных и оранжевых листьев (тонкой кистью, мелкими пятнами) на кронах деревьев.</vt:lpstr>
      <vt:lpstr>Прорисовываем стволы и ветви крупных кустов на дальнем берегу.</vt:lpstr>
      <vt:lpstr>Добавляем листву на кустах, желтым и оранжевым цветами.</vt:lpstr>
      <vt:lpstr>Охристым цветам прорисовываем кромку дальнего берега.  </vt:lpstr>
      <vt:lpstr>Длинными мазками - оранжевого цвета, рисуем отражение рощи в воде, попутно имитируя волны.</vt:lpstr>
      <vt:lpstr>Черно – коричневым цветом усиливаем границу между берегом и отражением в воде (мазки имитируют рябь на воде).  </vt:lpstr>
      <vt:lpstr>Тонкой кистью, синим и голубым цветами, рисуем волны в воде (можно добавить легких оранжевых бликов).  </vt:lpstr>
      <vt:lpstr>Коричневым цветом рисуем край берега на переднем плане.</vt:lpstr>
      <vt:lpstr>Черно – коричневым цветом рисуем стволы деревьев на переднем плане.</vt:lpstr>
      <vt:lpstr>Тонкой кистью рисуем основные ветви деревьев и мелкие веточки</vt:lpstr>
      <vt:lpstr>Красным цветом рисуем листья.</vt:lpstr>
      <vt:lpstr>Добавляем немного желтых и бело-желтых листьев.</vt:lpstr>
      <vt:lpstr>Для создания цветового акцента добавляем совсем немного коричневых листьев</vt:lpstr>
      <vt:lpstr>Прорисовываем камыши на кромке берега и в воде черно – коричневым цветом.</vt:lpstr>
      <vt:lpstr>Добавляем листья камышей на переднем плане более светлыми цветами - оранжевым, желтым и охристым.</vt:lpstr>
      <vt:lpstr>Ссылка  на интернет  ресурсы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Ирина</cp:lastModifiedBy>
  <cp:revision>8</cp:revision>
  <dcterms:created xsi:type="dcterms:W3CDTF">2017-10-03T06:07:02Z</dcterms:created>
  <dcterms:modified xsi:type="dcterms:W3CDTF">2017-10-03T17:57:01Z</dcterms:modified>
</cp:coreProperties>
</file>