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9185" y="148819"/>
            <a:ext cx="7848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 ВОЙНЫ</a:t>
            </a: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victory.rusarchives.ru/img/photos/530_1707814703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71" y="1340768"/>
            <a:ext cx="74295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7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60648"/>
            <a:ext cx="30963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ГОЛИКОВ  ЛЕНЯ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img0.liveinternet.ru/images/attach/c/1/60/457/60457180_Golikov_leny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98742"/>
            <a:ext cx="4933315" cy="6660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www.great-country.ru/content/sssr/img_pioner/lenj_golikov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14" y="2132856"/>
            <a:ext cx="3024336" cy="3923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0068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1.liveinternet.ru/images/attach/c/1/59/920/59920639_Lenya_Golikov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9499"/>
            <a:ext cx="6755775" cy="6660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7114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900igr.net/datai/istorija/JUnye-geroi-antifashisty/0009-010-JUnye-geroi-antifashist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464496" cy="647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im3-tub-ru.yandex.net/i?id=307602852-35-72&amp;n=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4032448" cy="285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im1-tub-ru.yandex.net/i?id=76848585-00-72&amp;n=2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5875"/>
            <a:ext cx="3997297" cy="3208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1333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36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ВАЛЯ  КОТИК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img0.liveinternet.ru/images/attach/c/2/64/166/64166158_1284806548_ValaKotyk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08753"/>
            <a:ext cx="5441315" cy="6660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im6-tub-ru.yandex.net/i?id=79538663-05-72&amp;n=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46" y="1844824"/>
            <a:ext cx="3029601" cy="4602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1041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5-tub-ru.yandex.net/i?id=403011690-68-72&amp;n=2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44824"/>
            <a:ext cx="3816424" cy="4752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im2-tub-ru.yandex.net/i?id=499333488-01-72&amp;n=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4464496" cy="47200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907704" y="555938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ВАЛЯ  КОТИК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638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900igr.net/datai/istorija/JUnye-geroi-antifashisty/0012-016-JUnye-geroi-antifashist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5328592" cy="6504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900igr.net/datai/istorija/Viktoriny-o-vojne/0012-020--Kogda-v-selo-SHepetovku-vorvalis-fashisty-Valja-vmeste-s-druzjami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6672"/>
            <a:ext cx="3240360" cy="40637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290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35283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ПОРТНОВА  ЗИНА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topwar.ru/uploads/posts/2013-03/1362721048_2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6632"/>
            <a:ext cx="5400600" cy="648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im2-tub-ru.yandex.net/i?id=135818433-35-72&amp;n=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7198"/>
            <a:ext cx="3312368" cy="4739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610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du.mari.ru/mouo-medvedevo/sh31/DocLib11/_w/%D0%97%D0%B8%D0%BD%D0%B0%20%D0%9F%D0%BE%D1%80%D1%82%D0%BD%D0%BE%D0%B2%D0%B0_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719"/>
            <a:ext cx="5400600" cy="6551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im1-tub-ru.yandex.net/i?id=919480118-50-72&amp;n=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08720"/>
            <a:ext cx="3672408" cy="35940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9491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lentachel.ru/image/sbFfg4dFBfB4Klm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164" y="116632"/>
            <a:ext cx="6931025" cy="5498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ekabu1.unistorageserve.ru/50ef2cf07efa6e69405cfa5b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" y="1988840"/>
            <a:ext cx="4641166" cy="4869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000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3816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МАРАТ  КАЗЕЙ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img0.liveinternet.ru/images/attach/c/2/74/222/74222710_KazeyMara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981" y="93027"/>
            <a:ext cx="4798060" cy="6671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900igr.net/datai/istorija/Pionerija/0013-015-Zapomnite-ikh-imen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83" y="2021429"/>
            <a:ext cx="3849370" cy="4763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2933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kabu3.unistorageserve.ru/50ef2da27efa6e693d5be45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6" y="378460"/>
            <a:ext cx="5170170" cy="647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poxx.naxx.ru/wp-content/uploads/2008/08/marat_kaze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286" y="988060"/>
            <a:ext cx="4572000" cy="5869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750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nsvu.org/gal/5/data/media/13/mkaze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4812"/>
            <a:ext cx="6018252" cy="6693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952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260648"/>
            <a:ext cx="34563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ВОЛОДЯ  ДУБИНИН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yahooeu.ru/uploads/posts/09/06/02/27/yahooeu_ru_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6632"/>
            <a:ext cx="4968552" cy="657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im0-tub-ru.yandex.net/i?id=61565464-21-72&amp;n=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32" y="1988840"/>
            <a:ext cx="3606878" cy="45301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7763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900igr.net/datai/pedagogika/Den-Pobedy-klassnyj-chas/0010-012-Vasja-Korobk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608512" cy="648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im1-tub-ru.yandex.net/i?id=502965054-20-72&amp;n=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3888432" cy="39541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9263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016.radikal.ru/i337/1201/00/fa4d4aeeff8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260" y="0"/>
            <a:ext cx="4650740" cy="4763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www.lentachel.ru/image/f1R6dGNaivxUpxt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11" y="2258694"/>
            <a:ext cx="6931025" cy="45993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23528" y="116632"/>
            <a:ext cx="40324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ВОЛОДЯ  ДУБИНИН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15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188640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 ВОЙНЫ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img-fotki.yandex.ru/get/55/varjag-2007.b3/0_4479b_851d13b6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4295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4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88640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 ВОЙНЫ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gomelnews.ru/uploads/posts/2011-11/1322475779_ne-proshhu-vojnu-za-ukradennoe-detst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4" y="840548"/>
            <a:ext cx="7137074" cy="560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123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orod.tomsk.ru/uploads/28460/1241571101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645979" cy="573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188640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 ВОЙНЫ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423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88640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 ВОЙНЫ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www.perunica.ru/uploads/posts/2012-02/1329681536_detyiv-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72" y="958081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542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3003" y="-30301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 ВОЙНЫ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900igr.net/datas/istorija/Deti-Velikoj-Otechestvennoj-Vojny/0003-003-Deti-Velikoj-Otechestvennoj-Voj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89" y="573360"/>
            <a:ext cx="7785465" cy="629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17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26</Words>
  <Application>Microsoft Office PowerPoint</Application>
  <PresentationFormat>Экран (4:3)</PresentationFormat>
  <Paragraphs>13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</dc:creator>
  <cp:lastModifiedBy>windows</cp:lastModifiedBy>
  <cp:revision>5</cp:revision>
  <dcterms:created xsi:type="dcterms:W3CDTF">2014-05-06T21:29:09Z</dcterms:created>
  <dcterms:modified xsi:type="dcterms:W3CDTF">2014-05-06T22:05:20Z</dcterms:modified>
</cp:coreProperties>
</file>