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78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CE8CD8C-5917-47B7-B47E-430F7CF6BBDE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DE97AB7-4306-48E3-94CB-4A87DC688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sites.google.com/site/himulacom/zvonok-na-urok/10-klass---tretij-god-obucenia/urok-no54-aminokisloty-ih-stroenie-izomeria-i-svojstva/3Polymery61.jpg?attredirects=0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s://sites.google.com/site/himulacom/zvonok-na-urok/10-klass---tretij-god-obucenia/urok-no54-aminokisloty-ih-stroenie-izomeria-i-svojstva/n402.gif?attredirects=0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s://sites.google.com/site/himulacom/zvonok-na-urok/10-klass---tretij-god-obucenia/urok-no54-aminokisloty-ih-stroenie-izomeria-i-svojstva/n403.gif?attredirects=0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s://sites.google.com/site/himulacom/zvonok-na-urok/10-klass---tretij-god-obucenia/urok-no54-aminokisloty-ih-stroenie-izomeria-i-svojstva/n411.gif?attredirects=0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s://sites.google.com/site/himulacom/zvonok-na-urok/10-klass---tretij-god-obucenia/urok-no54-aminokisloty-ih-stroenie-izomeria-i-svojstva/n412.gif?attredirects=0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ites.google.com/site/himulacom/zvonok-na-urok/10-klass---tretij-god-obucenia/urok-no54-aminokisloty-ih-stroenie-izomeria-i-svojstva/700px-AminoAcidball_rus.svg.png?attredirects=0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site/himulacom/zvonok-na-urok/10-klass---tretij-god-obucenia/urok-no54-aminokisloty-ih-stroenie-izomeria-i-svojstva/nekotorye-vaznejsie-a-aminokisloty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s://sites.google.com/site/himulacom/zvonok-na-urok/10-klass---tretij-god-obucenia/urok-no54-aminokisloty-ih-stroenie-izomeria-i-svojstva/n414.gif?attredirects=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hyperlink" Target="https://sites.google.com/site/himulacom/zvonok-na-urok/10-klass---tretij-god-obucenia/urok-no54-aminokisloty-ih-stroenie-izomeria-i-svojstva/n415.gif?attredirects=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s://sites.google.com/site/himulacom/zvonok-na-urok/10-klass---tretij-god-obucenia/urok-no54-aminokisloty-ih-stroenie-izomeria-i-svojstva/n421.gif?attredirects=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hyperlink" Target="https://sites.google.com/site/himulacom/zvonok-na-urok/10-klass---tretij-god-obucenia/urok-no54-aminokisloty-ih-stroenie-izomeria-i-svojstva/n422.gif?attredirects=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s://sites.google.com/site/himulacom/zvonok-na-urok/10-klass---tretij-god-obucenia/urok-no54-aminokisloty-ih-stroenie-izomeria-i-svojstva/n423.gif?attredirects=0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lh3.googleusercontent.com/-Iw6L-v_FqdM/VUeqJLTYmfI/AAAAAAAAJIs/m1raNM-ZOw8/w520-h367-no/%D0%91%D0%B5%D0%B7%D1%8B%D0%BC%D1%8F%D0%BD%D0%BD%D1%8B%D0%B9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s://sites.google.com/site/himulacom/zvonok-na-urok/10-klass---tretij-god-obucenia/urok-no54-aminokisloty-ih-stroenie-izomeria-i-svojstva/n431.gif?attredirects=0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s://sites.google.com/site/himulacom/zvonok-na-urok/10-klass---tretij-god-obucenia/urok-no54-aminokisloty-ih-stroenie-izomeria-i-svojstva/n433.gif?attredirects=0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s://sites.google.com/site/himulacom/zvonok-na-urok/10-klass---tretij-god-obucenia/urok-no54-aminokisloty-ih-stroenie-izomeria-i-svojstva/n432.gif?attredirects=0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hyperlink" Target="https://sites.google.com/site/himulacom/zvonok-na-urok/10-klass---tretij-god-obucenia/urok-no54-aminokisloty-ih-stroenie-izomeria-i-svojstva/n435.gif?attredirects=0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Аминокислоты</a:t>
            </a:r>
            <a:endParaRPr lang="ru-RU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25375"/>
            <a:ext cx="9144000" cy="683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Аминокислоты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органические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амфотерные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соединения, в состав которых входят карбоксильные группы – СООН и аминогруппы -NH</a:t>
            </a:r>
            <a:r>
              <a:rPr kumimoji="0" lang="ru-RU" sz="4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Аминокислоты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можно рассматривать как карбоновые кислоты, в молекулах которых атом водорода в радикале замещен аминогруппой.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483768" y="130324"/>
            <a:ext cx="41781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КЛАССИФИКАЦИЯ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sites.google.com/site/himulacom/_/rsrc/1315460516526/zvonok-na-urok/10-klass---tretij-god-obucenia/urok-no54-aminokisloty-ih-stroenie-izomeria-i-svojstva/3Polymery6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792088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23528" y="101578"/>
            <a:ext cx="82809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Аминокислоты классифицируют по структурным признакам.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     В зависимости от взаимного расположения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 карбоксильной групп аминокислоты подразделяют на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β-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γ-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δ-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ε-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т. 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sites.google.com/site/himulacom/_/rsrc/1315460516526/zvonok-na-urok/10-klass---tretij-god-obucenia/urok-no54-aminokisloty-ih-stroenie-izomeria-i-svojstva/n402.gif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132856"/>
            <a:ext cx="835292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23528" y="188640"/>
            <a:ext cx="84969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     В зависимости от количества функциональных групп различают кислые, нейтральные и основные.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     По характеру углеводородного радикала различают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алифатические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(жирные),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ароматические, серосодержащие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гетероциклические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аминокислоты. Приведенные выше аминокислоты относятся к жирному ряду.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Примером ароматической аминокислоты может служить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пара-аминобензойная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sites.google.com/site/himulacom/_/rsrc/1315460516526/zvonok-na-urok/10-klass---tretij-god-obucenia/urok-no54-aminokisloty-ih-stroenie-izomeria-i-svojstva/n403.gif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085184"/>
            <a:ext cx="3528392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3528" y="3356992"/>
            <a:ext cx="84249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Примером гетероциклической аминокислоты может служить триптофан – незаменимая </a:t>
            </a:r>
            <a:r>
              <a:rPr kumimoji="0" lang="ru-RU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аминокислота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79512" y="94320"/>
            <a:ext cx="878497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НОМЕНКЛАТУРА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систематической номенклатуре названия аминокислот образуются из названий соответствующих кислот прибавлением приставки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указанием места расположения аминогруппы по отношению к карбоксильной группе. Нумерация углеродной цепи с атома углерода карбоксильной группы.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sites.google.com/site/himulacom/_/rsrc/1315460516526/zvonok-na-urok/10-klass---tretij-god-obucenia/urok-no54-aminokisloty-ih-stroenie-izomeria-i-svojstva/n411.gif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56992"/>
            <a:ext cx="8352928" cy="269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Часто используется также другой способ построения названий аминокислот, согласно которому к тривиальному названию карбоновой кислоты добавляется приставка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указанием положения аминогруппы буквой греческого алфавита.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sites.google.com/site/himulacom/_/rsrc/1315460516527/zvonok-na-urok/10-klass---tretij-god-obucenia/urok-no54-aminokisloty-ih-stroenie-izomeria-i-svojstva/n412.gif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212976"/>
            <a:ext cx="806489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-16505"/>
            <a:ext cx="81003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α-аминокислот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R-CH(NH</a:t>
            </a:r>
            <a:r>
              <a:rPr kumimoji="0" lang="ru-RU" sz="28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)COOH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s://sites.google.com/site/himulacom/_/rsrc/1315460516526/zvonok-na-urok/10-klass---tretij-god-obucenia/urok-no54-aminokisloty-ih-stroenie-izomeria-i-svojstva/700px-AminoAcidball_rus.svg.png?height=157&amp;width=200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692696"/>
            <a:ext cx="561662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3512711"/>
            <a:ext cx="874846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которые играют исключительно важную роль в процессах жизнедеятельности животных и растений, применяются тривиальные названия.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1916832"/>
          <a:ext cx="8136905" cy="4682096"/>
        </p:xfrm>
        <a:graphic>
          <a:graphicData uri="http://schemas.openxmlformats.org/drawingml/2006/table">
            <a:tbl>
              <a:tblPr/>
              <a:tblGrid>
                <a:gridCol w="2712018"/>
                <a:gridCol w="2712018"/>
                <a:gridCol w="2712869"/>
              </a:tblGrid>
              <a:tr h="684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Аминокислота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Сокращённое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обозначение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Строение радикала (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)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Глицин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Gly 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(Гли)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Аланин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Ala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(Ала)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Валин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Val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(Вал)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Лейцин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Leu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(Лей)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 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Серин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Ser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(Сер)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OH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Тирозин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Tyr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(Тир)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HO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 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Аспарагиновая кислота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Asp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(Асп)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HOOC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Глутаминовая кислота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Glu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(Глу)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HOOC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Цистеин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Cys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(Цис)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HS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6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Аспарагин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Asn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(Асн)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      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       NH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Лизин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Lys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(Лиз)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NH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Фенилаланин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Phen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 (Фен)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1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ru-RU" sz="1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CH</a:t>
                      </a:r>
                      <a:r>
                        <a:rPr lang="ru-RU" sz="1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51520" y="94320"/>
            <a:ext cx="86409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Таблица.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80B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Некоторые важнейшие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80BB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α-аминокислоты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 молекуле аминокислоты содержится две аминогруппы, то в ее названии используется приставка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диамино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три группы NH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триамино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т.д.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7" descr="https://sites.google.com/site/himulacom/_/rsrc/1315460516527/zvonok-na-urok/10-klass---tretij-god-obucenia/urok-no54-aminokisloty-ih-stroenie-izomeria-i-svojstva/n414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48680"/>
            <a:ext cx="4248472" cy="1885801"/>
          </a:xfrm>
          <a:prstGeom prst="rect">
            <a:avLst/>
          </a:prstGeom>
          <a:noFill/>
        </p:spPr>
      </p:pic>
      <p:pic>
        <p:nvPicPr>
          <p:cNvPr id="7169" name="Рисунок 8" descr="https://sites.google.com/site/himulacom/_/rsrc/1315460516527/zvonok-na-urok/10-klass---tretij-god-obucenia/urok-no54-aminokisloty-ih-stroenie-izomeria-i-svojstva/n415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789040"/>
            <a:ext cx="6951668" cy="2813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209227"/>
            <a:ext cx="226774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Пример: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299317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Наличие двух или трех карбоксильных групп отражается в названии суффиксом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диовая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триовая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2114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9" descr="https://sites.google.com/site/himulacom/_/rsrc/1315460516527/zvonok-na-urok/10-klass---tretij-god-obucenia/urok-no54-aminokisloty-ih-stroenie-izomeria-i-svojstva/n421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7645157" cy="2171076"/>
          </a:xfrm>
          <a:prstGeom prst="rect">
            <a:avLst/>
          </a:prstGeom>
          <a:noFill/>
        </p:spPr>
      </p:pic>
      <p:pic>
        <p:nvPicPr>
          <p:cNvPr id="6145" name="Рисунок 10" descr="https://sites.google.com/site/himulacom/_/rsrc/1315460516527/zvonok-na-urok/10-klass---tretij-god-obucenia/urok-no54-aminokisloty-ih-stroenie-izomeria-i-svojstva/n422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509120"/>
            <a:ext cx="9144001" cy="1900600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79512" y="453071"/>
            <a:ext cx="84249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ИЗОМЕРИЯ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Изомерия углеродного скелета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374053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Изомерия положения функциональных групп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30369"/>
            <a:ext cx="867645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Оптическая изомерия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1" name="Рисунок 11" descr="https://sites.google.com/site/himulacom/_/rsrc/1315460516527/zvonok-na-urok/10-klass---tretij-god-obucenia/urok-no54-aminokisloty-ih-stroenie-izomeria-i-svojstva/n423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7496580" cy="3158559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539552" y="5031540"/>
            <a:ext cx="77048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α-аминокислоты,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кроме глицина NН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-CH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-COOH.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ФИЗИЧЕСКИЕ СВОЙСТВА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Аминокислоты представляют собой кристаллические вещества с высокими (выше 250°С) температурами плавления, которые мало отличаются у индивидуальных аминокислот и поэтому нехарактерны. Плавление сопровождается разложением вещества. Аминокислоты хорошо растворимы в воде и нерастворимы в органических растворителях, чем они похожи на неорганические соединения. Многие аминокислоты обладают сладким вкусом.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478802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ПОЛУЧЕНИЕ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Рисунок 12" descr="https://lh3.googleusercontent.com/-Iw6L-v_FqdM/VUeqJLTYmfI/AAAAAAAAJIs/m1raNM-ZOw8/w520-h367-no/%D0%91%D0%B5%D0%B7%D1%8B%D0%BC%D1%8F%D0%BD%D0%BD%D1%8B%D0%B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80592"/>
            <a:ext cx="8136904" cy="5753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1569856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Микробиологический синтез.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Известны микроорганизмы, которые в процессе жизнедеятельности продуцируют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аминокислоты белков.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4195"/>
            <a:ext cx="91440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ХИМИЧЕСКИЕ СВОЙСТВА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Аминокислоты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амфотерные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органические соединения, для них характерны кислотно-основные свойства.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Общие свойства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Внутримолекулярная нейтрализация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образуется биполярный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цвиттер-ион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Водные растворы электропроводны. Эти свойства объясняются тем, что молекулы аминокислот существуют в виде внутренних солей, которые образуются за счет переноса протона от карбоксила к аминогруппе: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Рисунок 13" descr="https://sites.google.com/site/himulacom/_/rsrc/1315460516527/zvonok-na-urok/10-klass---tretij-god-obucenia/urok-no54-aminokisloty-ih-stroenie-izomeria-i-svojstva/n431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933056"/>
            <a:ext cx="8424936" cy="136244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5219908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                                                                 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цвиттер-ион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Водные растворы аминокислот имеют нейтральную, кислую или щелочную среду в зависимости от количества функциональных групп.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208474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Поликонденсация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 образуются полипептиды (белки):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5" name="Рисунок 14" descr="https://sites.google.com/site/himulacom/_/rsrc/1315460516528/zvonok-na-urok/10-klass---tretij-god-obucenia/urok-no54-aminokisloty-ih-stroenie-izomeria-i-svojstva/n433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47" y="2060848"/>
            <a:ext cx="8937741" cy="1800200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4423319"/>
            <a:ext cx="89644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взаимодействии двух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α-аминокислот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образуется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дипептид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196752"/>
            <a:ext cx="9144000" cy="213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Разложение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Амин + Углекислый газ: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6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6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COOH 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6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6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</a:t>
            </a:r>
            <a:r>
              <a:rPr kumimoji="0" lang="ru-RU" sz="36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↑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79512" y="230514"/>
            <a:ext cx="896448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Свойства карбоксильной группы (кислотность)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С основаниями →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образуются соли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COO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OH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6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COONa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-CH</a:t>
            </a:r>
            <a:r>
              <a:rPr kumimoji="0" lang="ru-RU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-COONa - 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натриевая соль  2-аминоуксусной кислоты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-51067"/>
            <a:ext cx="9144000" cy="585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Со спиртами →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образуются сложные эфиры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летучие вещества (р. этерификации):     </a:t>
            </a: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 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OH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 </a:t>
            </a:r>
            <a:r>
              <a:rPr kumimoji="0" lang="en-US" sz="3200" b="0" i="1" u="none" strike="noStrike" cap="none" normalizeH="0" baseline="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HCl</a:t>
            </a:r>
            <a:r>
              <a:rPr kumimoji="0" lang="ru-RU" sz="32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(газ)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 </a:t>
            </a:r>
          </a:p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COOCH</a:t>
            </a:r>
            <a:r>
              <a:rPr kumimoji="0" lang="ru-RU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-CH</a:t>
            </a:r>
            <a:r>
              <a:rPr kumimoji="0" lang="ru-RU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-COOCH</a:t>
            </a:r>
            <a:r>
              <a:rPr kumimoji="0" lang="ru-RU" sz="3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- метиловый эфир 2- аминоуксусной кислоты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1509462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С аммиаком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образуются амиды: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4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)-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</a:t>
            </a: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OH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4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 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4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)-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CONH</a:t>
            </a:r>
            <a:r>
              <a:rPr kumimoji="0" lang="ru-RU" sz="4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ru-RU" sz="4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4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1662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Практическое значение имеет внутримолекулярное взаимодействие функциональных групп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ε-аминокапроновой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кислоты, в результате которого образуется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ε-капролактам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(полупродукт для получения капрона):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69" name="Рисунок 15" descr="https://sites.google.com/site/himulacom/_/rsrc/1315460516528/zvonok-na-urok/10-klass---tretij-god-obucenia/urok-no54-aminokisloty-ih-stroenie-izomeria-i-svojstva/n432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9072500" cy="2865000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1268760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Свойства аминогруппы (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основность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С сильными кислотами → соли: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HOOC-CH</a:t>
            </a:r>
            <a:r>
              <a:rPr kumimoji="0" lang="en-US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-NH</a:t>
            </a:r>
            <a:r>
              <a:rPr kumimoji="0" lang="en-US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HCl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→[HOOC-CH</a:t>
            </a:r>
            <a:r>
              <a:rPr kumimoji="0" lang="en-US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-NH</a:t>
            </a:r>
            <a:r>
              <a:rPr kumimoji="0" lang="en-US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                        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или 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HOOC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</a:t>
            </a:r>
            <a:r>
              <a:rPr kumimoji="0" lang="ru-RU" sz="36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36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ru-RU" sz="36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</a:t>
            </a:r>
            <a:r>
              <a:rPr kumimoji="0" lang="en-US" sz="3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HCl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589911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С азотистой кислотой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(подобно первичным аминам):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NH</a:t>
            </a:r>
            <a:r>
              <a:rPr kumimoji="0" lang="en-US" sz="32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-CH(R)-COOH + HNO</a:t>
            </a:r>
            <a:r>
              <a:rPr kumimoji="0" lang="en-US" sz="32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 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HO-CH(R)-COOH + N</a:t>
            </a:r>
            <a:r>
              <a:rPr kumimoji="0" lang="en-US" sz="32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↑+ H</a:t>
            </a:r>
            <a:r>
              <a:rPr kumimoji="0" lang="en-US" sz="32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</a:t>
            </a:r>
            <a:r>
              <a:rPr kumimoji="0" lang="ru-RU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гидроксокислота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Измерение объёма выделившегося азота позволяет определить количество аминокислоты (метод </a:t>
            </a:r>
            <a:r>
              <a:rPr kumimoji="0" lang="ru-RU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Ван-Слайка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                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-54068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Качественная реакция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Все аминокислоты окисляются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нингидрином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образованием продуктов сине-фиолетового цвета!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С ионами тяжелых металлов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α-аминокислоты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образуют внутрикомплексные соли. Комплексы меди (II), имеющие глубокую синюю окраску, используются для обнаружения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α-аминокислот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89" name="Рисунок 16" descr="https://sites.google.com/site/himulacom/_/rsrc/1315460516528/zvonok-na-urok/10-klass---tretij-god-obucenia/urok-no54-aminokisloty-ih-stroenie-izomeria-i-svojstva/n435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046168"/>
            <a:ext cx="6912768" cy="2136673"/>
          </a:xfrm>
          <a:prstGeom prst="rect">
            <a:avLst/>
          </a:prstGeom>
          <a:noFill/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ПРИМЕНЕНИЕ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 аминокислоты широко распространены в природе;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 молекулы аминокислот – это те кирпичики, из которых построены все растительные и животные белки; аминокислоты, необходимые для построения белков организма, человек и животные получают в составе белков пищи;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 аминокислоты прописываются при сильном истощении, после тяжелых операций;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 их используют для питания больных;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 аминокислоты необходимы в качестве лечебного средства при некоторых болезнях (например,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глутаминовая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кислота используется при нервных заболеваниях, гистидин – при язве желудка);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6) некоторые аминокислоты применяются в сельском хозяйстве для подкормки животных, что положительно влияет на их рост;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7) имеют техническое значение: аминокапроновая 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аминоэнантовая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кислоты образуют синтетические волокна – капрон 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энант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9957" y="2967335"/>
            <a:ext cx="91839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Благодарю за внимание!!!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</TotalTime>
  <Words>576</Words>
  <Application>Microsoft Office PowerPoint</Application>
  <PresentationFormat>Экран (4:3)</PresentationFormat>
  <Paragraphs>120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Аминокислоты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Аминокислоты</dc:title>
  <dc:creator>user</dc:creator>
  <cp:lastModifiedBy>user</cp:lastModifiedBy>
  <cp:revision>8</cp:revision>
  <dcterms:created xsi:type="dcterms:W3CDTF">2017-05-05T20:46:38Z</dcterms:created>
  <dcterms:modified xsi:type="dcterms:W3CDTF">2017-10-19T20:00:09Z</dcterms:modified>
</cp:coreProperties>
</file>