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01" r:id="rId2"/>
    <p:sldId id="304" r:id="rId3"/>
    <p:sldId id="302" r:id="rId4"/>
    <p:sldId id="303" r:id="rId5"/>
    <p:sldId id="305" r:id="rId6"/>
    <p:sldId id="306" r:id="rId7"/>
    <p:sldId id="307" r:id="rId8"/>
    <p:sldId id="30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73477" autoAdjust="0"/>
  </p:normalViewPr>
  <p:slideViewPr>
    <p:cSldViewPr snapToGrid="0">
      <p:cViewPr>
        <p:scale>
          <a:sx n="62" d="100"/>
          <a:sy n="62" d="100"/>
        </p:scale>
        <p:origin x="-99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7DD7BB-E505-4E52-9080-5E9C1F93A33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599AEF-EE8F-42AF-A85B-2A6EBCBA247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kk-KZ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Мозайка әдісі</a:t>
          </a:r>
          <a:endParaRPr lang="ru-RU" sz="3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316412-87A6-4A7C-AD64-D111C0AFD826}" type="parTrans" cxnId="{8FA408C1-B460-43A4-A236-6CA15BFF8D9D}">
      <dgm:prSet/>
      <dgm:spPr/>
      <dgm:t>
        <a:bodyPr/>
        <a:lstStyle/>
        <a:p>
          <a:endParaRPr lang="ru-RU"/>
        </a:p>
      </dgm:t>
    </dgm:pt>
    <dgm:pt modelId="{B172E22E-37B9-44AA-A1BF-A84865013007}" type="sibTrans" cxnId="{8FA408C1-B460-43A4-A236-6CA15BFF8D9D}">
      <dgm:prSet/>
      <dgm:spPr/>
      <dgm:t>
        <a:bodyPr/>
        <a:lstStyle/>
        <a:p>
          <a:endParaRPr lang="ru-RU"/>
        </a:p>
      </dgm:t>
    </dgm:pt>
    <dgm:pt modelId="{B17F9B69-A4F8-4B71-8B9B-99DFE837C594}">
      <dgm:prSet phldrT="[Текст]"/>
      <dgm:spPr/>
      <dgm:t>
        <a:bodyPr/>
        <a:lstStyle/>
        <a:p>
          <a:r>
            <a:rPr lang="kk-KZ" dirty="0" smtClean="0"/>
            <a:t>Қазақ әдебиеті,тарихи әнгімелер мен шежіре </a:t>
          </a:r>
          <a:endParaRPr lang="ru-RU" dirty="0"/>
        </a:p>
      </dgm:t>
    </dgm:pt>
    <dgm:pt modelId="{EF47047A-2087-4256-A862-728F7186FBDC}" type="parTrans" cxnId="{6FE81898-F581-476A-832B-EB1315D6BF21}">
      <dgm:prSet/>
      <dgm:spPr/>
      <dgm:t>
        <a:bodyPr/>
        <a:lstStyle/>
        <a:p>
          <a:endParaRPr lang="ru-RU"/>
        </a:p>
      </dgm:t>
    </dgm:pt>
    <dgm:pt modelId="{0F2BF29D-7A75-470C-8A3A-F756F3272574}" type="sibTrans" cxnId="{6FE81898-F581-476A-832B-EB1315D6BF21}">
      <dgm:prSet/>
      <dgm:spPr/>
      <dgm:t>
        <a:bodyPr/>
        <a:lstStyle/>
        <a:p>
          <a:endParaRPr lang="ru-RU"/>
        </a:p>
      </dgm:t>
    </dgm:pt>
    <dgm:pt modelId="{E4FD7EA8-D7E8-4EE2-AFF2-8CF3985D2DD1}">
      <dgm:prSet phldrT="[Текст]"/>
      <dgm:spPr/>
      <dgm:t>
        <a:bodyPr/>
        <a:lstStyle/>
        <a:p>
          <a:r>
            <a:rPr lang="kk-KZ" dirty="0" smtClean="0"/>
            <a:t>және музыка,айтыс тақырыптарына тиісті құрастыру</a:t>
          </a:r>
          <a:endParaRPr lang="ru-RU" dirty="0"/>
        </a:p>
      </dgm:t>
    </dgm:pt>
    <dgm:pt modelId="{8D7611B7-C89E-4F33-8022-6E7EDA697481}" type="parTrans" cxnId="{3FD1CAE2-DBA1-466A-A8DE-1F14AF9B3760}">
      <dgm:prSet/>
      <dgm:spPr/>
      <dgm:t>
        <a:bodyPr/>
        <a:lstStyle/>
        <a:p>
          <a:endParaRPr lang="ru-RU"/>
        </a:p>
      </dgm:t>
    </dgm:pt>
    <dgm:pt modelId="{C07B4A90-2320-44E4-A9B1-D1B0FFE68AF1}" type="sibTrans" cxnId="{3FD1CAE2-DBA1-466A-A8DE-1F14AF9B3760}">
      <dgm:prSet/>
      <dgm:spPr/>
      <dgm:t>
        <a:bodyPr/>
        <a:lstStyle/>
        <a:p>
          <a:endParaRPr lang="ru-RU"/>
        </a:p>
      </dgm:t>
    </dgm:pt>
    <dgm:pt modelId="{84700A38-6E81-424C-954E-ABF6F057450F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kk-KZ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Рафт әдісі</a:t>
          </a:r>
          <a:endParaRPr lang="ru-RU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A8378A-7027-4B22-984D-2C5A0B5BFA33}" type="parTrans" cxnId="{1650E716-4036-489F-A9F9-B9539C6B9BDC}">
      <dgm:prSet/>
      <dgm:spPr/>
      <dgm:t>
        <a:bodyPr/>
        <a:lstStyle/>
        <a:p>
          <a:endParaRPr lang="ru-RU"/>
        </a:p>
      </dgm:t>
    </dgm:pt>
    <dgm:pt modelId="{6AB1FEA7-CB8D-4B3E-926A-08ADC377ADD7}" type="sibTrans" cxnId="{1650E716-4036-489F-A9F9-B9539C6B9BDC}">
      <dgm:prSet/>
      <dgm:spPr/>
      <dgm:t>
        <a:bodyPr/>
        <a:lstStyle/>
        <a:p>
          <a:endParaRPr lang="ru-RU"/>
        </a:p>
      </dgm:t>
    </dgm:pt>
    <dgm:pt modelId="{EC799F8C-2271-44BB-8336-1C352965A1CD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Р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рөл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 Мәтін кім туралы жазылғаны</a:t>
          </a:r>
          <a:endParaRPr lang="ru-RU" sz="2000" dirty="0"/>
        </a:p>
      </dgm:t>
    </dgm:pt>
    <dgm:pt modelId="{05F8F646-EF90-47FC-B80A-E9D65584AD27}" type="parTrans" cxnId="{9B8E78C6-F55B-4856-9DA4-1498D797110C}">
      <dgm:prSet/>
      <dgm:spPr/>
      <dgm:t>
        <a:bodyPr/>
        <a:lstStyle/>
        <a:p>
          <a:endParaRPr lang="ru-RU"/>
        </a:p>
      </dgm:t>
    </dgm:pt>
    <dgm:pt modelId="{C195B569-335D-4486-A590-F49C483A5B44}" type="sibTrans" cxnId="{9B8E78C6-F55B-4856-9DA4-1498D797110C}">
      <dgm:prSet/>
      <dgm:spPr/>
      <dgm:t>
        <a:bodyPr/>
        <a:lstStyle/>
        <a:p>
          <a:endParaRPr lang="ru-RU"/>
        </a:p>
      </dgm:t>
    </dgm:pt>
    <dgm:pt modelId="{495D122A-F5A1-4140-9181-0AD354C7287A}">
      <dgm:prSet phldrT="[Текст]" phldr="1"/>
      <dgm:spPr/>
      <dgm:t>
        <a:bodyPr/>
        <a:lstStyle/>
        <a:p>
          <a:endParaRPr lang="ru-RU" sz="1100" dirty="0"/>
        </a:p>
      </dgm:t>
    </dgm:pt>
    <dgm:pt modelId="{F1942102-6594-43FE-B613-5701CCEA57FC}" type="parTrans" cxnId="{EF13D6DB-B25B-4286-A91F-46D95FD9B129}">
      <dgm:prSet/>
      <dgm:spPr/>
      <dgm:t>
        <a:bodyPr/>
        <a:lstStyle/>
        <a:p>
          <a:endParaRPr lang="ru-RU"/>
        </a:p>
      </dgm:t>
    </dgm:pt>
    <dgm:pt modelId="{B87981BF-5A7A-42E5-AF24-5B6D9E9732EB}" type="sibTrans" cxnId="{EF13D6DB-B25B-4286-A91F-46D95FD9B129}">
      <dgm:prSet/>
      <dgm:spPr/>
      <dgm:t>
        <a:bodyPr/>
        <a:lstStyle/>
        <a:p>
          <a:endParaRPr lang="ru-RU"/>
        </a:p>
      </dgm:t>
    </dgm:pt>
    <dgm:pt modelId="{BF27902F-F123-4B2E-B732-BBB3060B402F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Білім жәрменкесі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4E200A-C94F-479D-BB94-6AACB2E997CF}" type="parTrans" cxnId="{AED34017-41C0-41E5-9870-23245E7DB596}">
      <dgm:prSet/>
      <dgm:spPr/>
      <dgm:t>
        <a:bodyPr/>
        <a:lstStyle/>
        <a:p>
          <a:endParaRPr lang="ru-RU"/>
        </a:p>
      </dgm:t>
    </dgm:pt>
    <dgm:pt modelId="{1426C9B5-3FCC-4867-BDE1-10AF8CF56D0C}" type="sibTrans" cxnId="{AED34017-41C0-41E5-9870-23245E7DB596}">
      <dgm:prSet/>
      <dgm:spPr/>
      <dgm:t>
        <a:bodyPr/>
        <a:lstStyle/>
        <a:p>
          <a:endParaRPr lang="ru-RU"/>
        </a:p>
      </dgm:t>
    </dgm:pt>
    <dgm:pt modelId="{C2F388BA-6500-431D-98C2-82B4FD8E3A25}">
      <dgm:prSet phldrT="[Текст]"/>
      <dgm:spPr/>
      <dgm:t>
        <a:bodyPr/>
        <a:lstStyle/>
        <a:p>
          <a:r>
            <a:rPr lang="kk-KZ" dirty="0" smtClean="0"/>
            <a:t>Ойыны арқылы сабақты бекіту.</a:t>
          </a:r>
          <a:endParaRPr lang="ru-RU" dirty="0"/>
        </a:p>
      </dgm:t>
    </dgm:pt>
    <dgm:pt modelId="{5FF68CEF-F198-4C35-B33E-E8B4D34288F7}" type="parTrans" cxnId="{2BE28B92-9068-4554-AD2E-2932AB594F61}">
      <dgm:prSet/>
      <dgm:spPr/>
      <dgm:t>
        <a:bodyPr/>
        <a:lstStyle/>
        <a:p>
          <a:endParaRPr lang="ru-RU"/>
        </a:p>
      </dgm:t>
    </dgm:pt>
    <dgm:pt modelId="{ECAA4ADA-4AE7-4669-A8DA-C3CFB6218696}" type="sibTrans" cxnId="{2BE28B92-9068-4554-AD2E-2932AB594F61}">
      <dgm:prSet/>
      <dgm:spPr/>
      <dgm:t>
        <a:bodyPr/>
        <a:lstStyle/>
        <a:p>
          <a:endParaRPr lang="ru-RU"/>
        </a:p>
      </dgm:t>
    </dgm:pt>
    <dgm:pt modelId="{D8903BBE-107F-40B5-B742-5FBE3DEBC3F5}">
      <dgm:prSet phldrT="[Текст]"/>
      <dgm:spPr/>
      <dgm:t>
        <a:bodyPr/>
        <a:lstStyle/>
        <a:p>
          <a:r>
            <a:rPr lang="kk-KZ" dirty="0" smtClean="0"/>
            <a:t>Дәптер,карандаш,қалам,өшіргіш,сызғыш.</a:t>
          </a:r>
          <a:endParaRPr lang="ru-RU" dirty="0"/>
        </a:p>
      </dgm:t>
    </dgm:pt>
    <dgm:pt modelId="{CF59A7EE-0BD4-45B4-8B06-315B3C9C71C3}" type="parTrans" cxnId="{00CCB08D-0DD2-434E-93DE-8420A562EAC6}">
      <dgm:prSet/>
      <dgm:spPr/>
      <dgm:t>
        <a:bodyPr/>
        <a:lstStyle/>
        <a:p>
          <a:endParaRPr lang="ru-RU"/>
        </a:p>
      </dgm:t>
    </dgm:pt>
    <dgm:pt modelId="{6F369912-F3E1-4DB2-8353-1EA4FCFC3712}" type="sibTrans" cxnId="{00CCB08D-0DD2-434E-93DE-8420A562EAC6}">
      <dgm:prSet/>
      <dgm:spPr/>
      <dgm:t>
        <a:bodyPr/>
        <a:lstStyle/>
        <a:p>
          <a:endParaRPr lang="ru-RU"/>
        </a:p>
      </dgm:t>
    </dgm:pt>
    <dgm:pt modelId="{1F0B965B-F48B-45AB-8386-A863A81F520B}">
      <dgm:prSet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А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аудитория 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Мәтіннің неге арнап жазылатыны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3E98901-125A-4EC8-B553-A88FBBC64D3B}" type="parTrans" cxnId="{589A0C44-7CA5-44AE-A61C-BCE027E2A3E2}">
      <dgm:prSet/>
      <dgm:spPr/>
      <dgm:t>
        <a:bodyPr/>
        <a:lstStyle/>
        <a:p>
          <a:endParaRPr lang="ru-RU"/>
        </a:p>
      </dgm:t>
    </dgm:pt>
    <dgm:pt modelId="{3790D2C9-3257-41F1-AD14-29AF9461EE69}" type="sibTrans" cxnId="{589A0C44-7CA5-44AE-A61C-BCE027E2A3E2}">
      <dgm:prSet/>
      <dgm:spPr/>
      <dgm:t>
        <a:bodyPr/>
        <a:lstStyle/>
        <a:p>
          <a:endParaRPr lang="ru-RU"/>
        </a:p>
      </dgm:t>
    </dgm:pt>
    <dgm:pt modelId="{54A6131B-7916-4FAE-9CE1-AF1A5D616EBD}">
      <dgm:prSet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Ф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форма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 Мәтін қандай түрде жазылғаны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0D2A929-0654-4D05-921C-20F00FD15DC7}" type="parTrans" cxnId="{AEC61A39-513D-46CF-A5E3-D88DC73892D8}">
      <dgm:prSet/>
      <dgm:spPr/>
      <dgm:t>
        <a:bodyPr/>
        <a:lstStyle/>
        <a:p>
          <a:endParaRPr lang="ru-RU"/>
        </a:p>
      </dgm:t>
    </dgm:pt>
    <dgm:pt modelId="{3FE19C17-741A-441F-A3B3-37498E96A85F}" type="sibTrans" cxnId="{AEC61A39-513D-46CF-A5E3-D88DC73892D8}">
      <dgm:prSet/>
      <dgm:spPr/>
      <dgm:t>
        <a:bodyPr/>
        <a:lstStyle/>
        <a:p>
          <a:endParaRPr lang="ru-RU"/>
        </a:p>
      </dgm:t>
    </dgm:pt>
    <dgm:pt modelId="{CEE977BC-9AFC-4305-9A7F-3421A17AA586}">
      <dgm:prSet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Т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 –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тақырып 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Мәтін не туралы болды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1338670-14AF-4B8A-B564-E18D6E1387B6}" type="parTrans" cxnId="{E3E371D5-B017-4468-9C61-7F4950D852ED}">
      <dgm:prSet/>
      <dgm:spPr/>
      <dgm:t>
        <a:bodyPr/>
        <a:lstStyle/>
        <a:p>
          <a:endParaRPr lang="ru-RU"/>
        </a:p>
      </dgm:t>
    </dgm:pt>
    <dgm:pt modelId="{9A0BB820-48D5-4F6A-B80E-0E270DFBAD03}" type="sibTrans" cxnId="{E3E371D5-B017-4468-9C61-7F4950D852ED}">
      <dgm:prSet/>
      <dgm:spPr/>
      <dgm:t>
        <a:bodyPr/>
        <a:lstStyle/>
        <a:p>
          <a:endParaRPr lang="ru-RU"/>
        </a:p>
      </dgm:t>
    </dgm:pt>
    <dgm:pt modelId="{45EF9695-DA78-4E00-AB94-4BD0E1B37890}" type="pres">
      <dgm:prSet presAssocID="{1A7DD7BB-E505-4E52-9080-5E9C1F93A33E}" presName="linearFlow" presStyleCnt="0">
        <dgm:presLayoutVars>
          <dgm:dir/>
          <dgm:animLvl val="lvl"/>
          <dgm:resizeHandles val="exact"/>
        </dgm:presLayoutVars>
      </dgm:prSet>
      <dgm:spPr/>
    </dgm:pt>
    <dgm:pt modelId="{83ED9B5F-25BD-4F2B-8ED2-8D305C276D5B}" type="pres">
      <dgm:prSet presAssocID="{D5599AEF-EE8F-42AF-A85B-2A6EBCBA2474}" presName="composite" presStyleCnt="0"/>
      <dgm:spPr/>
    </dgm:pt>
    <dgm:pt modelId="{790AB25D-7695-48A5-9381-245C4643DD3E}" type="pres">
      <dgm:prSet presAssocID="{D5599AEF-EE8F-42AF-A85B-2A6EBCBA2474}" presName="parentText" presStyleLbl="alignNode1" presStyleIdx="0" presStyleCnt="3" custScaleX="167474">
        <dgm:presLayoutVars>
          <dgm:chMax val="1"/>
          <dgm:bulletEnabled val="1"/>
        </dgm:presLayoutVars>
      </dgm:prSet>
      <dgm:spPr/>
    </dgm:pt>
    <dgm:pt modelId="{287CC823-20B3-4919-91FB-C969B71C902E}" type="pres">
      <dgm:prSet presAssocID="{D5599AEF-EE8F-42AF-A85B-2A6EBCBA2474}" presName="descendantText" presStyleLbl="alignAcc1" presStyleIdx="0" presStyleCnt="3" custScaleX="89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5D0192-5ECC-4E99-A58E-2FE2A8F68439}" type="pres">
      <dgm:prSet presAssocID="{B172E22E-37B9-44AA-A1BF-A84865013007}" presName="sp" presStyleCnt="0"/>
      <dgm:spPr/>
    </dgm:pt>
    <dgm:pt modelId="{3F243B5B-FF0C-46E3-9370-E7C0CA97443B}" type="pres">
      <dgm:prSet presAssocID="{84700A38-6E81-424C-954E-ABF6F057450F}" presName="composite" presStyleCnt="0"/>
      <dgm:spPr/>
    </dgm:pt>
    <dgm:pt modelId="{23FC2952-AC08-4688-9372-99F4B278F743}" type="pres">
      <dgm:prSet presAssocID="{84700A38-6E81-424C-954E-ABF6F057450F}" presName="parentText" presStyleLbl="alignNode1" presStyleIdx="1" presStyleCnt="3" custScaleX="182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1988B7-5A1D-44C5-B9C4-5182CE8A787F}" type="pres">
      <dgm:prSet presAssocID="{84700A38-6E81-424C-954E-ABF6F057450F}" presName="descendantText" presStyleLbl="alignAcc1" presStyleIdx="1" presStyleCnt="3" custScaleX="78980" custScaleY="138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224BC-4D4B-410B-B276-D2A9B80FF3AC}" type="pres">
      <dgm:prSet presAssocID="{6AB1FEA7-CB8D-4B3E-926A-08ADC377ADD7}" presName="sp" presStyleCnt="0"/>
      <dgm:spPr/>
    </dgm:pt>
    <dgm:pt modelId="{0706361B-3E9F-4774-9E3E-68BD4F32A3A8}" type="pres">
      <dgm:prSet presAssocID="{BF27902F-F123-4B2E-B732-BBB3060B402F}" presName="composite" presStyleCnt="0"/>
      <dgm:spPr/>
    </dgm:pt>
    <dgm:pt modelId="{FABDFA9D-B69C-4950-BC0C-595288F6FE39}" type="pres">
      <dgm:prSet presAssocID="{BF27902F-F123-4B2E-B732-BBB3060B402F}" presName="parentText" presStyleLbl="alignNode1" presStyleIdx="2" presStyleCnt="3" custScaleX="2406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685364-66BD-434C-90AD-0D7801B1A2C5}" type="pres">
      <dgm:prSet presAssocID="{BF27902F-F123-4B2E-B732-BBB3060B402F}" presName="descendantText" presStyleLbl="alignAcc1" presStyleIdx="2" presStyleCnt="3" custScaleX="77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7E0987-5CC0-4C35-A418-46009992687E}" type="presOf" srcId="{BF27902F-F123-4B2E-B732-BBB3060B402F}" destId="{FABDFA9D-B69C-4950-BC0C-595288F6FE39}" srcOrd="0" destOrd="0" presId="urn:microsoft.com/office/officeart/2005/8/layout/chevron2"/>
    <dgm:cxn modelId="{E3E371D5-B017-4468-9C61-7F4950D852ED}" srcId="{84700A38-6E81-424C-954E-ABF6F057450F}" destId="{CEE977BC-9AFC-4305-9A7F-3421A17AA586}" srcOrd="3" destOrd="0" parTransId="{21338670-14AF-4B8A-B564-E18D6E1387B6}" sibTransId="{9A0BB820-48D5-4F6A-B80E-0E270DFBAD03}"/>
    <dgm:cxn modelId="{2069CE84-137E-473C-9EA5-D8BE4FA94012}" type="presOf" srcId="{C2F388BA-6500-431D-98C2-82B4FD8E3A25}" destId="{0F685364-66BD-434C-90AD-0D7801B1A2C5}" srcOrd="0" destOrd="0" presId="urn:microsoft.com/office/officeart/2005/8/layout/chevron2"/>
    <dgm:cxn modelId="{3FD1CAE2-DBA1-466A-A8DE-1F14AF9B3760}" srcId="{D5599AEF-EE8F-42AF-A85B-2A6EBCBA2474}" destId="{E4FD7EA8-D7E8-4EE2-AFF2-8CF3985D2DD1}" srcOrd="1" destOrd="0" parTransId="{8D7611B7-C89E-4F33-8022-6E7EDA697481}" sibTransId="{C07B4A90-2320-44E4-A9B1-D1B0FFE68AF1}"/>
    <dgm:cxn modelId="{EF13D6DB-B25B-4286-A91F-46D95FD9B129}" srcId="{84700A38-6E81-424C-954E-ABF6F057450F}" destId="{495D122A-F5A1-4140-9181-0AD354C7287A}" srcOrd="4" destOrd="0" parTransId="{F1942102-6594-43FE-B613-5701CCEA57FC}" sibTransId="{B87981BF-5A7A-42E5-AF24-5B6D9E9732EB}"/>
    <dgm:cxn modelId="{BE004A7A-EE5E-457A-8E3C-F208D2AE2859}" type="presOf" srcId="{D5599AEF-EE8F-42AF-A85B-2A6EBCBA2474}" destId="{790AB25D-7695-48A5-9381-245C4643DD3E}" srcOrd="0" destOrd="0" presId="urn:microsoft.com/office/officeart/2005/8/layout/chevron2"/>
    <dgm:cxn modelId="{426BFC00-E7AE-4B0C-9A37-6D6F7BCEBEDE}" type="presOf" srcId="{1F0B965B-F48B-45AB-8386-A863A81F520B}" destId="{481988B7-5A1D-44C5-B9C4-5182CE8A787F}" srcOrd="0" destOrd="1" presId="urn:microsoft.com/office/officeart/2005/8/layout/chevron2"/>
    <dgm:cxn modelId="{F1CB2C87-B2CC-4E47-B17F-28A29464643F}" type="presOf" srcId="{1A7DD7BB-E505-4E52-9080-5E9C1F93A33E}" destId="{45EF9695-DA78-4E00-AB94-4BD0E1B37890}" srcOrd="0" destOrd="0" presId="urn:microsoft.com/office/officeart/2005/8/layout/chevron2"/>
    <dgm:cxn modelId="{019C346C-5EFD-48FC-8AE4-3E09DD404265}" type="presOf" srcId="{495D122A-F5A1-4140-9181-0AD354C7287A}" destId="{481988B7-5A1D-44C5-B9C4-5182CE8A787F}" srcOrd="0" destOrd="4" presId="urn:microsoft.com/office/officeart/2005/8/layout/chevron2"/>
    <dgm:cxn modelId="{21D1B750-6CCF-4DC8-92EF-A8D275AF7595}" type="presOf" srcId="{84700A38-6E81-424C-954E-ABF6F057450F}" destId="{23FC2952-AC08-4688-9372-99F4B278F743}" srcOrd="0" destOrd="0" presId="urn:microsoft.com/office/officeart/2005/8/layout/chevron2"/>
    <dgm:cxn modelId="{98C5670E-DBD7-49C6-A42D-0EF33A1BFE5E}" type="presOf" srcId="{D8903BBE-107F-40B5-B742-5FBE3DEBC3F5}" destId="{0F685364-66BD-434C-90AD-0D7801B1A2C5}" srcOrd="0" destOrd="1" presId="urn:microsoft.com/office/officeart/2005/8/layout/chevron2"/>
    <dgm:cxn modelId="{873FDB69-2CA9-4A59-9067-DC02BED30194}" type="presOf" srcId="{54A6131B-7916-4FAE-9CE1-AF1A5D616EBD}" destId="{481988B7-5A1D-44C5-B9C4-5182CE8A787F}" srcOrd="0" destOrd="2" presId="urn:microsoft.com/office/officeart/2005/8/layout/chevron2"/>
    <dgm:cxn modelId="{A023797F-6CD8-4E4C-A9AC-DF4AFB664223}" type="presOf" srcId="{CEE977BC-9AFC-4305-9A7F-3421A17AA586}" destId="{481988B7-5A1D-44C5-B9C4-5182CE8A787F}" srcOrd="0" destOrd="3" presId="urn:microsoft.com/office/officeart/2005/8/layout/chevron2"/>
    <dgm:cxn modelId="{F365A17C-9E2A-4260-8668-9C268CFB2885}" type="presOf" srcId="{EC799F8C-2271-44BB-8336-1C352965A1CD}" destId="{481988B7-5A1D-44C5-B9C4-5182CE8A787F}" srcOrd="0" destOrd="0" presId="urn:microsoft.com/office/officeart/2005/8/layout/chevron2"/>
    <dgm:cxn modelId="{8FA408C1-B460-43A4-A236-6CA15BFF8D9D}" srcId="{1A7DD7BB-E505-4E52-9080-5E9C1F93A33E}" destId="{D5599AEF-EE8F-42AF-A85B-2A6EBCBA2474}" srcOrd="0" destOrd="0" parTransId="{69316412-87A6-4A7C-AD64-D111C0AFD826}" sibTransId="{B172E22E-37B9-44AA-A1BF-A84865013007}"/>
    <dgm:cxn modelId="{2BE28B92-9068-4554-AD2E-2932AB594F61}" srcId="{BF27902F-F123-4B2E-B732-BBB3060B402F}" destId="{C2F388BA-6500-431D-98C2-82B4FD8E3A25}" srcOrd="0" destOrd="0" parTransId="{5FF68CEF-F198-4C35-B33E-E8B4D34288F7}" sibTransId="{ECAA4ADA-4AE7-4669-A8DA-C3CFB6218696}"/>
    <dgm:cxn modelId="{589A0C44-7CA5-44AE-A61C-BCE027E2A3E2}" srcId="{84700A38-6E81-424C-954E-ABF6F057450F}" destId="{1F0B965B-F48B-45AB-8386-A863A81F520B}" srcOrd="1" destOrd="0" parTransId="{D3E98901-125A-4EC8-B553-A88FBBC64D3B}" sibTransId="{3790D2C9-3257-41F1-AD14-29AF9461EE69}"/>
    <dgm:cxn modelId="{03BE8D6A-E54C-4022-8470-B3B6C39D7C31}" type="presOf" srcId="{B17F9B69-A4F8-4B71-8B9B-99DFE837C594}" destId="{287CC823-20B3-4919-91FB-C969B71C902E}" srcOrd="0" destOrd="0" presId="urn:microsoft.com/office/officeart/2005/8/layout/chevron2"/>
    <dgm:cxn modelId="{AEC61A39-513D-46CF-A5E3-D88DC73892D8}" srcId="{84700A38-6E81-424C-954E-ABF6F057450F}" destId="{54A6131B-7916-4FAE-9CE1-AF1A5D616EBD}" srcOrd="2" destOrd="0" parTransId="{80D2A929-0654-4D05-921C-20F00FD15DC7}" sibTransId="{3FE19C17-741A-441F-A3B3-37498E96A85F}"/>
    <dgm:cxn modelId="{1650E716-4036-489F-A9F9-B9539C6B9BDC}" srcId="{1A7DD7BB-E505-4E52-9080-5E9C1F93A33E}" destId="{84700A38-6E81-424C-954E-ABF6F057450F}" srcOrd="1" destOrd="0" parTransId="{37A8378A-7027-4B22-984D-2C5A0B5BFA33}" sibTransId="{6AB1FEA7-CB8D-4B3E-926A-08ADC377ADD7}"/>
    <dgm:cxn modelId="{AB55EB5D-C89F-4945-8DF6-599B3F6E1912}" type="presOf" srcId="{E4FD7EA8-D7E8-4EE2-AFF2-8CF3985D2DD1}" destId="{287CC823-20B3-4919-91FB-C969B71C902E}" srcOrd="0" destOrd="1" presId="urn:microsoft.com/office/officeart/2005/8/layout/chevron2"/>
    <dgm:cxn modelId="{AED34017-41C0-41E5-9870-23245E7DB596}" srcId="{1A7DD7BB-E505-4E52-9080-5E9C1F93A33E}" destId="{BF27902F-F123-4B2E-B732-BBB3060B402F}" srcOrd="2" destOrd="0" parTransId="{8B4E200A-C94F-479D-BB94-6AACB2E997CF}" sibTransId="{1426C9B5-3FCC-4867-BDE1-10AF8CF56D0C}"/>
    <dgm:cxn modelId="{6FE81898-F581-476A-832B-EB1315D6BF21}" srcId="{D5599AEF-EE8F-42AF-A85B-2A6EBCBA2474}" destId="{B17F9B69-A4F8-4B71-8B9B-99DFE837C594}" srcOrd="0" destOrd="0" parTransId="{EF47047A-2087-4256-A862-728F7186FBDC}" sibTransId="{0F2BF29D-7A75-470C-8A3A-F756F3272574}"/>
    <dgm:cxn modelId="{9B8E78C6-F55B-4856-9DA4-1498D797110C}" srcId="{84700A38-6E81-424C-954E-ABF6F057450F}" destId="{EC799F8C-2271-44BB-8336-1C352965A1CD}" srcOrd="0" destOrd="0" parTransId="{05F8F646-EF90-47FC-B80A-E9D65584AD27}" sibTransId="{C195B569-335D-4486-A590-F49C483A5B44}"/>
    <dgm:cxn modelId="{00CCB08D-0DD2-434E-93DE-8420A562EAC6}" srcId="{BF27902F-F123-4B2E-B732-BBB3060B402F}" destId="{D8903BBE-107F-40B5-B742-5FBE3DEBC3F5}" srcOrd="1" destOrd="0" parTransId="{CF59A7EE-0BD4-45B4-8B06-315B3C9C71C3}" sibTransId="{6F369912-F3E1-4DB2-8353-1EA4FCFC3712}"/>
    <dgm:cxn modelId="{F2BA1DC4-69F8-486E-B17E-615EE19621B0}" type="presParOf" srcId="{45EF9695-DA78-4E00-AB94-4BD0E1B37890}" destId="{83ED9B5F-25BD-4F2B-8ED2-8D305C276D5B}" srcOrd="0" destOrd="0" presId="urn:microsoft.com/office/officeart/2005/8/layout/chevron2"/>
    <dgm:cxn modelId="{D3084F57-BE6D-4111-A19A-82248995F3EF}" type="presParOf" srcId="{83ED9B5F-25BD-4F2B-8ED2-8D305C276D5B}" destId="{790AB25D-7695-48A5-9381-245C4643DD3E}" srcOrd="0" destOrd="0" presId="urn:microsoft.com/office/officeart/2005/8/layout/chevron2"/>
    <dgm:cxn modelId="{15EA2E54-8048-423D-907D-13BC238B17CA}" type="presParOf" srcId="{83ED9B5F-25BD-4F2B-8ED2-8D305C276D5B}" destId="{287CC823-20B3-4919-91FB-C969B71C902E}" srcOrd="1" destOrd="0" presId="urn:microsoft.com/office/officeart/2005/8/layout/chevron2"/>
    <dgm:cxn modelId="{4150438A-4AC9-4BAF-8A84-D78E2FFA234F}" type="presParOf" srcId="{45EF9695-DA78-4E00-AB94-4BD0E1B37890}" destId="{C65D0192-5ECC-4E99-A58E-2FE2A8F68439}" srcOrd="1" destOrd="0" presId="urn:microsoft.com/office/officeart/2005/8/layout/chevron2"/>
    <dgm:cxn modelId="{2EB503EA-6E7D-4DF2-983C-8458F54066C2}" type="presParOf" srcId="{45EF9695-DA78-4E00-AB94-4BD0E1B37890}" destId="{3F243B5B-FF0C-46E3-9370-E7C0CA97443B}" srcOrd="2" destOrd="0" presId="urn:microsoft.com/office/officeart/2005/8/layout/chevron2"/>
    <dgm:cxn modelId="{4B7BC31C-4B19-4281-AFFA-7A3B1F1B65EF}" type="presParOf" srcId="{3F243B5B-FF0C-46E3-9370-E7C0CA97443B}" destId="{23FC2952-AC08-4688-9372-99F4B278F743}" srcOrd="0" destOrd="0" presId="urn:microsoft.com/office/officeart/2005/8/layout/chevron2"/>
    <dgm:cxn modelId="{205C3ED3-5F4A-43FD-96BF-FA35DA0F052D}" type="presParOf" srcId="{3F243B5B-FF0C-46E3-9370-E7C0CA97443B}" destId="{481988B7-5A1D-44C5-B9C4-5182CE8A787F}" srcOrd="1" destOrd="0" presId="urn:microsoft.com/office/officeart/2005/8/layout/chevron2"/>
    <dgm:cxn modelId="{D9A7D094-92EC-44B3-862F-E5FDB2F11A90}" type="presParOf" srcId="{45EF9695-DA78-4E00-AB94-4BD0E1B37890}" destId="{0C0224BC-4D4B-410B-B276-D2A9B80FF3AC}" srcOrd="3" destOrd="0" presId="urn:microsoft.com/office/officeart/2005/8/layout/chevron2"/>
    <dgm:cxn modelId="{BF6ACD6A-9A1F-4AC7-A604-066B9CF28B20}" type="presParOf" srcId="{45EF9695-DA78-4E00-AB94-4BD0E1B37890}" destId="{0706361B-3E9F-4774-9E3E-68BD4F32A3A8}" srcOrd="4" destOrd="0" presId="urn:microsoft.com/office/officeart/2005/8/layout/chevron2"/>
    <dgm:cxn modelId="{6029B689-55C4-4204-B6AC-B9EC13F62F15}" type="presParOf" srcId="{0706361B-3E9F-4774-9E3E-68BD4F32A3A8}" destId="{FABDFA9D-B69C-4950-BC0C-595288F6FE39}" srcOrd="0" destOrd="0" presId="urn:microsoft.com/office/officeart/2005/8/layout/chevron2"/>
    <dgm:cxn modelId="{9555BC7E-B5B6-4DFF-84CE-4198AF255D1B}" type="presParOf" srcId="{0706361B-3E9F-4774-9E3E-68BD4F32A3A8}" destId="{0F685364-66BD-434C-90AD-0D7801B1A2C5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2867E-5535-45F9-A902-B56A1FE67DC6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7FA90-E773-4997-8F03-A306699827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008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962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189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873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315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500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067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826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233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716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284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747037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5883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37362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0835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3498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116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B2A83-9612-4D51-877E-EEFAD5A5E66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90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13560" y="332155"/>
            <a:ext cx="8519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Үй тапсырмасы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94640" y="938106"/>
          <a:ext cx="5816600" cy="3115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000"/>
                <a:gridCol w="4038600"/>
              </a:tblGrid>
              <a:tr h="519289">
                <a:tc>
                  <a:txBody>
                    <a:bodyPr/>
                    <a:lstStyle/>
                    <a:p>
                      <a:r>
                        <a:rPr lang="kk-KZ" dirty="0" smtClean="0"/>
                        <a:t>Жылдар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Оқиғалар </a:t>
                      </a:r>
                      <a:endParaRPr lang="ru-RU" dirty="0"/>
                    </a:p>
                  </a:txBody>
                  <a:tcPr/>
                </a:tc>
              </a:tr>
              <a:tr h="519289">
                <a:tc>
                  <a:txBody>
                    <a:bodyPr/>
                    <a:lstStyle/>
                    <a:p>
                      <a:r>
                        <a:rPr lang="kk-KZ" dirty="0" smtClean="0"/>
                        <a:t>1723-1727 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9289">
                <a:tc>
                  <a:txBody>
                    <a:bodyPr/>
                    <a:lstStyle/>
                    <a:p>
                      <a:r>
                        <a:rPr lang="kk-KZ" dirty="0" smtClean="0"/>
                        <a:t>1728 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9289">
                <a:tc>
                  <a:txBody>
                    <a:bodyPr/>
                    <a:lstStyle/>
                    <a:p>
                      <a:r>
                        <a:rPr lang="kk-KZ" dirty="0" smtClean="0"/>
                        <a:t>1730ж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9289">
                <a:tc>
                  <a:txBody>
                    <a:bodyPr/>
                    <a:lstStyle/>
                    <a:p>
                      <a:r>
                        <a:rPr lang="kk-KZ" dirty="0" smtClean="0"/>
                        <a:t>1773-1775 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9289">
                <a:tc>
                  <a:txBody>
                    <a:bodyPr/>
                    <a:lstStyle/>
                    <a:p>
                      <a:r>
                        <a:rPr lang="kk-KZ" dirty="0" smtClean="0"/>
                        <a:t>1783-1797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MEGA\Downloads\RaguB5C0-3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" y="4084320"/>
            <a:ext cx="1905000" cy="2538412"/>
          </a:xfrm>
          <a:prstGeom prst="rect">
            <a:avLst/>
          </a:prstGeom>
          <a:noFill/>
        </p:spPr>
      </p:pic>
      <p:pic>
        <p:nvPicPr>
          <p:cNvPr id="1028" name="Picture 4" descr="C:\Users\MEGA\Downloads\2013-12-02_1347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0775" y="243840"/>
            <a:ext cx="4070985" cy="2804160"/>
          </a:xfrm>
          <a:prstGeom prst="rect">
            <a:avLst/>
          </a:prstGeom>
          <a:noFill/>
        </p:spPr>
      </p:pic>
      <p:pic>
        <p:nvPicPr>
          <p:cNvPr id="1029" name="Picture 5" descr="C:\Users\MEGA\Downloads\298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48800" y="3169920"/>
            <a:ext cx="1889760" cy="2438400"/>
          </a:xfrm>
          <a:prstGeom prst="rect">
            <a:avLst/>
          </a:prstGeom>
          <a:noFill/>
        </p:spPr>
      </p:pic>
      <p:pic>
        <p:nvPicPr>
          <p:cNvPr id="1031" name="Picture 7" descr="C:\Users\MEGA\Downloads\hello_html_m239dd65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61760" y="3489960"/>
            <a:ext cx="2307907" cy="2712721"/>
          </a:xfrm>
          <a:prstGeom prst="rect">
            <a:avLst/>
          </a:prstGeom>
          <a:noFill/>
        </p:spPr>
      </p:pic>
      <p:pic>
        <p:nvPicPr>
          <p:cNvPr id="1032" name="Picture 8" descr="C:\Users\MEGA\Downloads\wx10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11593" y="3901440"/>
            <a:ext cx="2755807" cy="2468880"/>
          </a:xfrm>
          <a:prstGeom prst="rect">
            <a:avLst/>
          </a:prstGeom>
          <a:noFill/>
        </p:spPr>
      </p:pic>
      <p:pic>
        <p:nvPicPr>
          <p:cNvPr id="1027" name="Picture 3" descr="C:\Users\MEGA\Downloads\19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101262" y="624840"/>
            <a:ext cx="1709738" cy="2346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3391" y="226814"/>
            <a:ext cx="811837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Сабақтың тақырыбы: </a:t>
            </a: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            18 ғасырдағы Қазақстан мәдениет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441960" y="1783080"/>
          <a:ext cx="11125200" cy="4355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EGA\Desktop\madenietturali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" y="0"/>
            <a:ext cx="119481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MEGA\Desktop\hello_html_m2f8ab00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" y="274320"/>
            <a:ext cx="11750039" cy="6233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6936" y="2086094"/>
            <a:ext cx="3410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Қазақ әдебиеті </a:t>
            </a:r>
            <a:endParaRPr lang="kk-KZ" sz="3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4616" y="5195054"/>
            <a:ext cx="50341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Шежіре тарихи әнгімелер</a:t>
            </a:r>
            <a:endParaRPr lang="kk-KZ" sz="3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9336" y="3808214"/>
            <a:ext cx="39249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Музыка өнер айтыс </a:t>
            </a:r>
            <a:endParaRPr lang="kk-KZ" sz="3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9244" y="470654"/>
            <a:ext cx="35220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Мозайка     әдісі </a:t>
            </a:r>
            <a:endParaRPr lang="kk-KZ" sz="3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62524" y="531614"/>
            <a:ext cx="5080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                  Р А Ф Т      әдісі </a:t>
            </a:r>
            <a:endParaRPr lang="kk-KZ" sz="3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944880" y="1249680"/>
            <a:ext cx="10728960" cy="14773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ХVIII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асырда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аза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тарды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арасында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ата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-да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ңқ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iнен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жайыл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жырау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аза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тардың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дет-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ғұ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рып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дары мен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шежiресiнi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 ғ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ажа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йып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бiлгiрi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ә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рi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данышпан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дипломат,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мемлекет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айраткерi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Павлодар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облысыны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Баянауыл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ауданында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Далба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тауыны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етегiнде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ниеге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келген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кесi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аман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батыр да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ерлiгiмен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жау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батылды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ымен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халы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ққ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iнен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танымал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бол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едi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Абылайдың тұсындағы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данагөй билердің бірі.Абылайдың ең жақын кеңесшісі әрі </a:t>
            </a:r>
            <a:r>
              <a:rPr kumimoji="0" lang="kk-KZ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сенімді серіктерінің бірі.</a:t>
            </a:r>
            <a:endParaRPr kumimoji="0" lang="kk-KZ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914400" y="2956560"/>
            <a:ext cx="10774680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Қазіргі Қостанай облысы аумағында Сарыкөл деген жерде дүниеге келген.</a:t>
            </a:r>
            <a:r>
              <a:rPr kumimoji="0" lang="kk-KZ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Цин империясы арасында қарсы соғысқа қатысты.Абылай ханның топтасқан </a:t>
            </a:r>
            <a:r>
              <a:rPr kumimoji="0" lang="kk-KZ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серіктерінің бірі болды,көптеген әскері жорықтарды ерлігімен көзге түсті.Оның</a:t>
            </a:r>
            <a:r>
              <a:rPr kumimoji="0" lang="kk-KZ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шығармалары жауынгерлерді жауға қарсы ерлікпен шайқасуға,туған елге адал болуға үндеді.</a:t>
            </a:r>
            <a:endParaRPr kumimoji="0" lang="kk-KZ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975360" y="4480560"/>
            <a:ext cx="10881360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Қазақтың көрнекті жырауларының бірі.Ол Жоңғарларға қарсы көптеген</a:t>
            </a:r>
            <a:r>
              <a:rPr kumimoji="0" lang="kk-KZ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жорықтарға қатысқан және батыр ретінде белгілі болған жырау.Бүкіл шығармашылығында</a:t>
            </a:r>
            <a:r>
              <a:rPr kumimoji="0" lang="kk-KZ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елді ерлікке,каһармандық пен батылдыққа үндеуге арналды.Оның кесенесі ШығысҚазақстан</a:t>
            </a:r>
            <a:r>
              <a:rPr kumimoji="0" lang="kk-KZ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облысы Жүрекжота шоғысының баурайында осы уақытқа дейін бой көтеріп түр</a:t>
            </a:r>
            <a:endParaRPr kumimoji="0" lang="kk-KZ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s://www.numizmatik.ru/shopcoins/text/a_20170924131450_c5b83fbacf1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14556" y="501134"/>
            <a:ext cx="41847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Білім жәрменкесі</a:t>
            </a:r>
            <a:endParaRPr lang="ru-RU" sz="4000" dirty="0"/>
          </a:p>
        </p:txBody>
      </p:sp>
      <p:pic>
        <p:nvPicPr>
          <p:cNvPr id="25614" name="Picture 14" descr="http://tn.new.fishki.net/26/upload/post/201409/25/1308013/2ac3d6b34391ad44fd83da669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2440" y="365760"/>
            <a:ext cx="3139440" cy="3524568"/>
          </a:xfrm>
          <a:prstGeom prst="rect">
            <a:avLst/>
          </a:prstGeom>
          <a:noFill/>
        </p:spPr>
      </p:pic>
      <p:pic>
        <p:nvPicPr>
          <p:cNvPr id="25618" name="Picture 18" descr="https://nobu.com.ua/upload/iblock/0d2/0d283635927377f0aec9ea22700ce60b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375" y="2118360"/>
            <a:ext cx="6667500" cy="2156460"/>
          </a:xfrm>
          <a:prstGeom prst="rect">
            <a:avLst/>
          </a:prstGeom>
          <a:noFill/>
        </p:spPr>
      </p:pic>
      <p:pic>
        <p:nvPicPr>
          <p:cNvPr id="25610" name="Picture 10" descr="http://www.aspekt.tv/media/14/1/14/1054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735" y="0"/>
            <a:ext cx="2526665" cy="240792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18160" y="4417814"/>
            <a:ext cx="10317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u="sng" dirty="0" smtClean="0">
                <a:latin typeface="Times New Roman" pitchFamily="18" charset="0"/>
                <a:cs typeface="Times New Roman" pitchFamily="18" charset="0"/>
              </a:rPr>
              <a:t>Қалам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– 18 ғасырдағы суырыпсалма ақын мен әншілер есімдерін ата? </a:t>
            </a:r>
          </a:p>
          <a:p>
            <a:r>
              <a:rPr lang="kk-KZ" sz="2400" b="1" i="1" u="sng" dirty="0" smtClean="0">
                <a:latin typeface="Times New Roman" pitchFamily="18" charset="0"/>
                <a:cs typeface="Times New Roman" pitchFamily="18" charset="0"/>
              </a:rPr>
              <a:t>Сызғыш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-шежіренің қазақ қоғамындағы қызметі туралы айтып беріңдер.</a:t>
            </a:r>
          </a:p>
          <a:p>
            <a:r>
              <a:rPr lang="kk-KZ" sz="2400" b="1" i="1" u="sng" dirty="0" smtClean="0">
                <a:latin typeface="Times New Roman" pitchFamily="18" charset="0"/>
                <a:cs typeface="Times New Roman" pitchFamily="18" charset="0"/>
              </a:rPr>
              <a:t>Өшіргіш-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жырау ..........?</a:t>
            </a:r>
          </a:p>
          <a:p>
            <a:r>
              <a:rPr lang="kk-KZ" sz="2400" b="1" i="1" u="sng" dirty="0" smtClean="0">
                <a:latin typeface="Times New Roman" pitchFamily="18" charset="0"/>
                <a:cs typeface="Times New Roman" pitchFamily="18" charset="0"/>
              </a:rPr>
              <a:t>Дәптер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–Қазақтар арасында алғаш шежіре деректерін жинастырып жазып қалдырғандар кімдер?</a:t>
            </a:r>
            <a:endParaRPr lang="ru-RU" sz="2400" dirty="0"/>
          </a:p>
        </p:txBody>
      </p:sp>
      <p:pic>
        <p:nvPicPr>
          <p:cNvPr id="25616" name="Picture 16" descr="https://www.svitshpaler.com.ua/sites/default/files/images/maxresdefaul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2240" y="2545080"/>
            <a:ext cx="199644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241" y="624110"/>
            <a:ext cx="11108372" cy="3993610"/>
          </a:xfrm>
        </p:spPr>
        <p:txBody>
          <a:bodyPr>
            <a:normAutofit/>
          </a:bodyPr>
          <a:lstStyle/>
          <a:p>
            <a:r>
              <a:rPr lang="kk-KZ" dirty="0" smtClean="0"/>
              <a:t>            Үйге тапсырма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Үлкен кісілерден сұрастырып,өздеріннің шежірелерінді түзеңдер,олардың арасынан шыққан билер,батырлар сазгерлер туралы әнгіме құрастыр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1181</TotalTime>
  <Words>305</Words>
  <Application>Microsoft Office PowerPoint</Application>
  <PresentationFormat>Произвольный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           Үйге тапсырма  Үлкен кісілерден сұрастырып,өздеріннің шежірелерінді түзеңдер,олардың арасынан шыққан билер,батырлар сазгерлер туралы әнгіме құрастыр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«ҚАЗАҚ ТІЛІ» «ӘДЕБИЕТТІК ОҚУ» пәні бойынша ұйымдастырылған республикалық олимпиада жүлдегерлерін даярлағаныңыз үшін алғысымызды білдіреміз. ҚР ҰҒА құрметті академигі, профессор А.Сейтешев7байқауларға өз шəкірттерін белсенді қатыстырып, шығармашыл ұрпақ тəрбиелеуге қосқан үлесі үшін</dc:title>
  <dc:creator>Карлыга Отарбаева</dc:creator>
  <cp:lastModifiedBy>MEGA</cp:lastModifiedBy>
  <cp:revision>187</cp:revision>
  <dcterms:created xsi:type="dcterms:W3CDTF">2017-03-17T06:44:18Z</dcterms:created>
  <dcterms:modified xsi:type="dcterms:W3CDTF">2017-10-16T20:45:02Z</dcterms:modified>
</cp:coreProperties>
</file>