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6" r:id="rId5"/>
    <p:sldId id="260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80" r:id="rId20"/>
    <p:sldId id="279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>
      <p:cViewPr>
        <p:scale>
          <a:sx n="62" d="100"/>
          <a:sy n="62" d="100"/>
        </p:scale>
        <p:origin x="-160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7"/>
            <a:ext cx="7772400" cy="785818"/>
          </a:xfrm>
        </p:spPr>
        <p:txBody>
          <a:bodyPr>
            <a:normAutofit/>
          </a:bodyPr>
          <a:lstStyle/>
          <a:p>
            <a:pPr algn="ctr"/>
            <a:r>
              <a:rPr lang="kk-KZ" sz="2000" dirty="0" smtClean="0">
                <a:solidFill>
                  <a:schemeClr val="tx1"/>
                </a:solidFill>
                <a:latin typeface="Book Antiqua" pitchFamily="18" charset="0"/>
              </a:rPr>
              <a:t>Мұнайлы ауданы </a:t>
            </a:r>
            <a:br>
              <a:rPr lang="kk-KZ" sz="2000" dirty="0" smtClean="0">
                <a:solidFill>
                  <a:schemeClr val="tx1"/>
                </a:solidFill>
                <a:latin typeface="Book Antiqua" pitchFamily="18" charset="0"/>
              </a:rPr>
            </a:br>
            <a:r>
              <a:rPr lang="kk-KZ" sz="2000" dirty="0" smtClean="0">
                <a:solidFill>
                  <a:schemeClr val="tx1"/>
                </a:solidFill>
                <a:latin typeface="Book Antiqua" pitchFamily="18" charset="0"/>
              </a:rPr>
              <a:t>№ 6 жалпы білім беру орта мектебі</a:t>
            </a:r>
            <a:endParaRPr lang="ru-RU" sz="24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500174"/>
            <a:ext cx="8143932" cy="1199704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Тақырыбы: “Карлаг және Алжир” тұтқындары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696" y="5715016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Book Antiqua" pitchFamily="18" charset="0"/>
              </a:rPr>
              <a:t>Орындаған :     9 – сынып оқушысы Қыдырбаева Динара</a:t>
            </a:r>
          </a:p>
          <a:p>
            <a:r>
              <a:rPr lang="kk-KZ" dirty="0" smtClean="0">
                <a:latin typeface="Book Antiqua" pitchFamily="18" charset="0"/>
              </a:rPr>
              <a:t>Жетекшісі:      Тарих пәні мұғалімі    Исламгазиева Калбике</a:t>
            </a:r>
            <a:endParaRPr lang="ru-RU" dirty="0"/>
          </a:p>
        </p:txBody>
      </p:sp>
      <p:pic>
        <p:nvPicPr>
          <p:cNvPr id="1026" name="Picture 2" descr="C:\Users\MEGA\Downloads\сурет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143116"/>
            <a:ext cx="5929354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071546"/>
            <a:ext cx="8229600" cy="4525963"/>
          </a:xfrm>
        </p:spPr>
        <p:txBody>
          <a:bodyPr>
            <a:noAutofit/>
          </a:bodyPr>
          <a:lstStyle/>
          <a:p>
            <a:r>
              <a:rPr lang="kk-KZ" sz="2000" b="1" dirty="0" smtClean="0"/>
              <a:t>Зерттеу жұмысының мақсаты - </a:t>
            </a:r>
            <a:r>
              <a:rPr lang="kk-KZ" sz="2000" dirty="0" smtClean="0"/>
              <a:t>Қазақстанның өткен тарихындағы нәубәтті кезеңдерге ойша сапар шегу.Саяси қуғын-сүргін құрбандарының ерлігін дәріптеу.Саяси қуғын сүргін кезіндегі Маңғыстау тарихын насихаттау.</a:t>
            </a:r>
            <a:endParaRPr lang="ru-RU" sz="2000" dirty="0" smtClean="0"/>
          </a:p>
          <a:p>
            <a:pPr>
              <a:buNone/>
            </a:pPr>
            <a:r>
              <a:rPr lang="kk-KZ" sz="2000" dirty="0" smtClean="0"/>
              <a:t> </a:t>
            </a:r>
            <a:endParaRPr lang="ru-RU" sz="2000" dirty="0" smtClean="0"/>
          </a:p>
          <a:p>
            <a:r>
              <a:rPr lang="kk-KZ" sz="2000" b="1" dirty="0" smtClean="0"/>
              <a:t>        Зерттеу жұмысының міндеттері</a:t>
            </a:r>
            <a:r>
              <a:rPr lang="kk-KZ" sz="2000" dirty="0" smtClean="0"/>
              <a:t> – сталиндік қуғын сүргіндер тарихының басты кезеңдерін көрсете отырып,Маңғыстаудағы қуғын –сүргін кезеңдерінің  оқиғасын баяндау, құрбан болған боздақтар есімдерін ұлықтап мәңгі есте сақтау.</a:t>
            </a:r>
            <a:endParaRPr lang="ru-RU" sz="2000" dirty="0" smtClean="0"/>
          </a:p>
          <a:p>
            <a:pPr>
              <a:buNone/>
            </a:pPr>
            <a:r>
              <a:rPr lang="kk-KZ" sz="2000" dirty="0" smtClean="0"/>
              <a:t> </a:t>
            </a:r>
            <a:endParaRPr lang="ru-RU" sz="2000" dirty="0" smtClean="0"/>
          </a:p>
          <a:p>
            <a:r>
              <a:rPr lang="kk-KZ" sz="2000" b="1" dirty="0" smtClean="0"/>
              <a:t>        Зерттеу жаңалығы</a:t>
            </a:r>
            <a:r>
              <a:rPr lang="kk-KZ" sz="2000" dirty="0" smtClean="0"/>
              <a:t> – саяси қуғын –сүргінге ұшыраған құрбандардың өмірде тартқан тауқыметтеріне көңіл бөлдім.Соларды негізге ала отырып қанағатшыл болуды үйрендім.Маңғыстау өлкесіндегі елеулі оқиғаларды және қуғын сүргінге ұшыраған құрбандар туралы көптеген қосымша мәліметтермен таныстым.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           Абстаркт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Цель исследовательской работы</a:t>
            </a:r>
            <a:r>
              <a:rPr lang="ru-RU" dirty="0" smtClean="0"/>
              <a:t>  - путешествие в годы репрессии Казахстана и получить урок от происшествии тех лет.</a:t>
            </a:r>
          </a:p>
          <a:p>
            <a:pPr>
              <a:buNone/>
            </a:pPr>
            <a:r>
              <a:rPr lang="kk-KZ" dirty="0" smtClean="0"/>
              <a:t>        </a:t>
            </a:r>
            <a:endParaRPr lang="ru-RU" dirty="0" smtClean="0"/>
          </a:p>
          <a:p>
            <a:r>
              <a:rPr lang="kk-KZ" dirty="0" smtClean="0"/>
              <a:t> </a:t>
            </a:r>
            <a:r>
              <a:rPr lang="ru-RU" b="1" dirty="0" smtClean="0"/>
              <a:t>Задача исследовательской работы</a:t>
            </a:r>
            <a:r>
              <a:rPr lang="ru-RU" dirty="0" smtClean="0"/>
              <a:t> – сохранение памятников тех лет, указывая на главные исторические периоды Сталинской репрессии		</a:t>
            </a:r>
          </a:p>
          <a:p>
            <a:r>
              <a:rPr lang="kk-KZ" dirty="0" smtClean="0"/>
              <a:t>  </a:t>
            </a:r>
            <a:r>
              <a:rPr lang="ru-RU" b="1" dirty="0" smtClean="0"/>
              <a:t>Новизна исследовательской работы</a:t>
            </a:r>
            <a:r>
              <a:rPr lang="ru-RU" dirty="0" smtClean="0"/>
              <a:t> – обратить внимание на жизненные тяготы и трудности </a:t>
            </a:r>
            <a:r>
              <a:rPr lang="ru-RU" dirty="0" err="1" smtClean="0"/>
              <a:t>свидет</a:t>
            </a:r>
            <a:r>
              <a:rPr lang="kk-KZ" dirty="0" smtClean="0"/>
              <a:t>е</a:t>
            </a:r>
            <a:r>
              <a:rPr lang="ru-RU" dirty="0" smtClean="0"/>
              <a:t>ли и жертв тех лет.			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            Абстракт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kk-KZ" dirty="0" smtClean="0"/>
              <a:t>. Кіріспе бөлімі</a:t>
            </a:r>
            <a:endParaRPr lang="en-US" dirty="0" smtClean="0"/>
          </a:p>
          <a:p>
            <a:r>
              <a:rPr lang="en-US" dirty="0" smtClean="0"/>
              <a:t>II</a:t>
            </a:r>
            <a:r>
              <a:rPr lang="kk-KZ" dirty="0" smtClean="0"/>
              <a:t>. Негізгі бөлім</a:t>
            </a:r>
          </a:p>
          <a:p>
            <a:r>
              <a:rPr lang="kk-KZ" dirty="0" smtClean="0"/>
              <a:t>1. Сталиндік жаппай саяси қуғын-сүргін.</a:t>
            </a:r>
          </a:p>
          <a:p>
            <a:r>
              <a:rPr lang="kk-KZ" dirty="0" smtClean="0"/>
              <a:t>2.Қарағанды еңбекпен түзету лагері.</a:t>
            </a:r>
          </a:p>
          <a:p>
            <a:r>
              <a:rPr lang="kk-KZ" dirty="0" smtClean="0"/>
              <a:t>3. АЛЖИР – тарихтың өшпес парағы</a:t>
            </a:r>
          </a:p>
          <a:p>
            <a:r>
              <a:rPr lang="kk-KZ" dirty="0" smtClean="0"/>
              <a:t>4. Жазықсыз ару ғұмыры.</a:t>
            </a:r>
          </a:p>
          <a:p>
            <a:r>
              <a:rPr lang="en-US" dirty="0" smtClean="0"/>
              <a:t>III</a:t>
            </a:r>
            <a:r>
              <a:rPr lang="kk-KZ" dirty="0" smtClean="0"/>
              <a:t>. Қорытынды бөлімі</a:t>
            </a:r>
          </a:p>
          <a:p>
            <a:r>
              <a:rPr lang="en-US" dirty="0" smtClean="0"/>
              <a:t>IV</a:t>
            </a:r>
            <a:r>
              <a:rPr lang="kk-KZ" dirty="0" smtClean="0"/>
              <a:t>. Пайдаланылған әдебиеттері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500042"/>
            <a:ext cx="68515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Book Antiqua" pitchFamily="18" charset="0"/>
              </a:rPr>
              <a:t>    Зерттеу жұмысының мазмұны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EGA\Downloads\сталин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3500462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85786" y="428604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Book Antiqua" pitchFamily="18" charset="0"/>
              </a:rPr>
              <a:t>      Сталиндік қуғын-сүргін жылдары</a:t>
            </a:r>
          </a:p>
          <a:p>
            <a:r>
              <a:rPr lang="kk-KZ" sz="2800" b="1" dirty="0" smtClean="0">
                <a:solidFill>
                  <a:srgbClr val="FF0000"/>
                </a:solidFill>
              </a:rPr>
              <a:t> 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00496" y="1142984"/>
            <a:ext cx="49292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/>
              <a:t>- Сталиндік қуғын-сүргін жылдары бүкіл </a:t>
            </a:r>
          </a:p>
          <a:p>
            <a:r>
              <a:rPr lang="kk-KZ" sz="2800" dirty="0" smtClean="0"/>
              <a:t>елде 953 лагерь мен қоныс мекендері болды.</a:t>
            </a:r>
          </a:p>
          <a:p>
            <a:r>
              <a:rPr lang="kk-KZ" sz="2800" dirty="0" smtClean="0"/>
              <a:t> - Қазақстан бұл жылдары 100 мыңнан астам адам қуғын-сүргінге ұшырады.</a:t>
            </a:r>
          </a:p>
          <a:p>
            <a:pPr>
              <a:buFontTx/>
              <a:buChar char="-"/>
            </a:pPr>
            <a:r>
              <a:rPr lang="kk-KZ" sz="2800" dirty="0" smtClean="0"/>
              <a:t>Олардың 25 мыңы атылды.</a:t>
            </a:r>
          </a:p>
          <a:p>
            <a:pPr>
              <a:buFontTx/>
              <a:buChar char="-"/>
            </a:pPr>
            <a:endParaRPr lang="kk-K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Сталиндік қуғын –сүргіндерге  ұшырағандар</a:t>
            </a:r>
            <a:endParaRPr lang="ru-RU" sz="3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MEGA\Desktop\12345\IMG-20170517-WA0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38250"/>
            <a:ext cx="8643998" cy="561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4714884"/>
            <a:ext cx="8229600" cy="1804796"/>
          </a:xfrm>
        </p:spPr>
        <p:txBody>
          <a:bodyPr/>
          <a:lstStyle/>
          <a:p>
            <a:r>
              <a:rPr lang="kk-KZ" dirty="0" smtClean="0"/>
              <a:t>Алжир  - Бес сөздің бес әріптерінен құралған бұл атауды қазақ тілінде  тарқатар болсақ  “Отанын сатқандар әйелдерінің Ақмола лагері” деген сөз болып шығады.</a:t>
            </a:r>
          </a:p>
        </p:txBody>
      </p:sp>
      <p:pic>
        <p:nvPicPr>
          <p:cNvPr id="1026" name="Picture 2" descr="C:\Users\MEGA\Desktop\12345\IMG-20170517-WA00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58246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 Мұражай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MEGA\Downloads\сурет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4714908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MEGA\Downloads\сурет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28604"/>
            <a:ext cx="3786214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EGA\Downloads\сурет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857604"/>
            <a:ext cx="4071966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MEGA\Desktop\12345\IMG-20170517-WA0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3857652" cy="2867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MEGA\Desktop\12345\IMG-20170517-WA00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2500306"/>
            <a:ext cx="3714744" cy="2938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285852" y="428604"/>
            <a:ext cx="7215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“Қызыл вагон”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Барақ №26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MEGA\Downloads\сурет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143932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42910" y="5357826"/>
            <a:ext cx="8115328" cy="1285884"/>
          </a:xfrm>
        </p:spPr>
        <p:txBody>
          <a:bodyPr>
            <a:normAutofit lnSpcReduction="10000"/>
          </a:bodyPr>
          <a:lstStyle/>
          <a:p>
            <a:r>
              <a:rPr lang="kk-KZ" dirty="0" smtClean="0"/>
              <a:t>Әйелдер абақты ар жағында сәбилерін 3 жасқа дейін өсірген,3 жастан кейін балалар үйіне қарауылдар өткізетін болған.</a:t>
            </a:r>
            <a:endParaRPr lang="ru-RU" dirty="0"/>
          </a:p>
        </p:txBody>
      </p:sp>
      <p:pic>
        <p:nvPicPr>
          <p:cNvPr id="7170" name="Picture 2" descr="C:\Users\MEGA\Downloads\сурет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358246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EGA\Downloads\сурет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358246" cy="485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57158" y="4929198"/>
            <a:ext cx="84296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 smtClean="0"/>
              <a:t>Күніне 18 сағат жұмыс жасап,ал түнде тергеу астында отыратын болған.Қатал тергеу  астында  8 сағаттап отыратын болған.Ал отырған орындықтарының биіктігі сонша аяқтары жерге тимейтін болған.Сол себепті аяқтары ісіп,қан айналым бұзылып тамырлары жарылып кететін болған.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EGA\Downloads\рыскул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143932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3108" y="5929330"/>
            <a:ext cx="65229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Т.Рысқұловтың жары Күләндам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48" y="5143512"/>
            <a:ext cx="8229600" cy="1143000"/>
          </a:xfrm>
        </p:spPr>
        <p:txBody>
          <a:bodyPr/>
          <a:lstStyle/>
          <a:p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Т.Жүргеновтың әйелі Дәмеш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C:\Users\MEGA\Downloads\дамеш журге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8072494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EGA\Downloads\гул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571744"/>
            <a:ext cx="192882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MEGA\Downloads\гул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14290"/>
            <a:ext cx="521497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MEGA\Downloads\гул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286124"/>
            <a:ext cx="5291143" cy="2843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MEGA\Downloads\сакен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7166"/>
            <a:ext cx="200026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000232" y="607220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Сәкен Сейфулин жары Гүлбахрам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EGA\Downloads\Кызжылага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429684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EGA\Downloads\Кызжылаган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572560" cy="6143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Жазықсыз ару ғұмыры.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5786454"/>
            <a:ext cx="5543505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kk-KZ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Шахзода Шонановна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C:\Users\MEGA\Desktop\12345\IMG-20170517-WA00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2984"/>
            <a:ext cx="3214710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714744" y="1357298"/>
            <a:ext cx="521497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1903 жыл Батыс Қазақстан облысы Сырым ауданында дүниеге келген.</a:t>
            </a:r>
          </a:p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Сталиндік репрессия жылдарында атылған бірде-бір қазақ қызы.</a:t>
            </a:r>
          </a:p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Шонанованың әкесі –Арон белгілі қоғам қайраткері.</a:t>
            </a:r>
          </a:p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Шонановаға  “тап жауының қызы”деген айып тағылды.</a:t>
            </a:r>
          </a:p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1937 ж қисынсыз жала жабылып, “халық жауы” атанған Шонанова саяси қуғын-сүргіннің құрбаны болды.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3286116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285728"/>
            <a:ext cx="85725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Сталиндік қуғын –сүргіндерге </a:t>
            </a:r>
          </a:p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ұшырағандар құрбандарға арналған </a:t>
            </a:r>
          </a:p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ескеркіштер   Жаңа өзен</a:t>
            </a:r>
          </a:p>
          <a:p>
            <a:r>
              <a:rPr lang="kk-KZ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Форт-Шевченко жармыш селосы</a:t>
            </a:r>
            <a:endParaRPr lang="ru-RU" sz="3200" dirty="0"/>
          </a:p>
        </p:txBody>
      </p:sp>
      <p:pic>
        <p:nvPicPr>
          <p:cNvPr id="1026" name="Picture 2" descr="C:\Users\MEGA\Desktop\111APPLE\IMG_1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785926"/>
            <a:ext cx="2786082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MEGA\Desktop\111APPLE\IMG_10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85728"/>
            <a:ext cx="3000396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EGA\Desktop\отчет обшей\калбике\костана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759759"/>
            <a:ext cx="3277776" cy="2098241"/>
          </a:xfrm>
          <a:prstGeom prst="rect">
            <a:avLst/>
          </a:prstGeom>
          <a:noFill/>
        </p:spPr>
      </p:pic>
      <p:pic>
        <p:nvPicPr>
          <p:cNvPr id="1027" name="Picture 3" descr="C:\Users\MEGA\Desktop\отчет обшей\калбике\кызылор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572008"/>
            <a:ext cx="3179995" cy="2047875"/>
          </a:xfrm>
          <a:prstGeom prst="rect">
            <a:avLst/>
          </a:prstGeom>
          <a:noFill/>
        </p:spPr>
      </p:pic>
      <p:pic>
        <p:nvPicPr>
          <p:cNvPr id="1028" name="Picture 4" descr="C:\Users\MEGA\Desktop\отчет обшей\калбике\астан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619" y="826266"/>
            <a:ext cx="2487431" cy="3927456"/>
          </a:xfrm>
          <a:prstGeom prst="rect">
            <a:avLst/>
          </a:prstGeom>
          <a:noFill/>
        </p:spPr>
      </p:pic>
      <p:pic>
        <p:nvPicPr>
          <p:cNvPr id="1029" name="Picture 5" descr="C:\Users\MEGA\Desktop\отчет обшей\калбике\алмат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1000108"/>
            <a:ext cx="2214391" cy="3993615"/>
          </a:xfrm>
          <a:prstGeom prst="rect">
            <a:avLst/>
          </a:prstGeom>
          <a:noFill/>
        </p:spPr>
      </p:pic>
      <p:pic>
        <p:nvPicPr>
          <p:cNvPr id="1031" name="Picture 7" descr="C:\Users\MEGA\Desktop\отчет обшей\калбике\i-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2381250"/>
            <a:ext cx="3429024" cy="20955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85786" y="285728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Қазақстан да  Сталиндік қуғын –сүргіндерге  ұшыраған құрбандарға         арналған ескеркіштер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81530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57166"/>
            <a:ext cx="807249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kk-KZ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Пайдаланылған әдебиеттер</a:t>
            </a:r>
          </a:p>
          <a:p>
            <a:endParaRPr lang="kk-KZ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”Акмолинская правда” газеті 31.09.2012 г</a:t>
            </a:r>
          </a:p>
          <a:p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”Егемен Қазақстан” газеті №542-543 </a:t>
            </a:r>
          </a:p>
          <a:p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“Ұлан”газеті   </a:t>
            </a:r>
          </a:p>
          <a:p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Карлаг  Алматы 1994  Дилманов С. Кузнецова Е.</a:t>
            </a:r>
          </a:p>
          <a:p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“АЛЖИР”  деректі фильм</a:t>
            </a:r>
          </a:p>
          <a:p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6.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”Алаш Алжир” кітабы.</a:t>
            </a:r>
          </a:p>
          <a:p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7.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www.aizhir.ucoz.kz</a:t>
            </a: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8.E-mail alzhir@bk.ru</a:t>
            </a:r>
            <a:endParaRPr lang="kk-KZ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183</TotalTime>
  <Words>405</Words>
  <PresentationFormat>Экран (4:3)</PresentationFormat>
  <Paragraphs>62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Мұнайлы ауданы  № 6 жалпы білім беру орта мектебі</vt:lpstr>
      <vt:lpstr>                Абстаркт</vt:lpstr>
      <vt:lpstr>                 Абстракт</vt:lpstr>
      <vt:lpstr>Слайд 4</vt:lpstr>
      <vt:lpstr>Слайд 5</vt:lpstr>
      <vt:lpstr>Сталиндік қуғын –сүргіндерге  ұшырағандар</vt:lpstr>
      <vt:lpstr>Слайд 7</vt:lpstr>
      <vt:lpstr> Мұражай </vt:lpstr>
      <vt:lpstr>Слайд 9</vt:lpstr>
      <vt:lpstr>Барақ №26</vt:lpstr>
      <vt:lpstr>Слайд 11</vt:lpstr>
      <vt:lpstr>Слайд 12</vt:lpstr>
      <vt:lpstr>Слайд 13</vt:lpstr>
      <vt:lpstr>Т.Жүргеновтың әйелі Дәмеш</vt:lpstr>
      <vt:lpstr>Слайд 15</vt:lpstr>
      <vt:lpstr>Слайд 16</vt:lpstr>
      <vt:lpstr>Слайд 17</vt:lpstr>
      <vt:lpstr>       Жазықсыз ару ғұмыры.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Мұнайлы ауданы  № 6 жалпы білім беру орта мектебі</dc:title>
  <dc:creator>MEGA</dc:creator>
  <cp:lastModifiedBy>MEGA</cp:lastModifiedBy>
  <cp:revision>23</cp:revision>
  <dcterms:created xsi:type="dcterms:W3CDTF">2017-05-15T02:59:34Z</dcterms:created>
  <dcterms:modified xsi:type="dcterms:W3CDTF">2017-05-19T03:48:17Z</dcterms:modified>
</cp:coreProperties>
</file>