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6" r:id="rId13"/>
    <p:sldId id="270" r:id="rId14"/>
    <p:sldId id="268" r:id="rId15"/>
    <p:sldId id="271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78" y="-12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domiksad.net/flowers/border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hyperlink" Target="http://domiksad.net/flowers/mixborder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10" Type="http://schemas.openxmlformats.org/officeDocument/2006/relationships/image" Target="../media/image66.jpeg"/><Relationship Id="rId4" Type="http://schemas.openxmlformats.org/officeDocument/2006/relationships/image" Target="../media/image60.jpeg"/><Relationship Id="rId9" Type="http://schemas.openxmlformats.org/officeDocument/2006/relationships/image" Target="../media/image6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377999" cy="9848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0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Профессия, несущая в мир красоту</a:t>
            </a:r>
          </a:p>
          <a:p>
            <a:endParaRPr lang="ru-RU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980728"/>
            <a:ext cx="79841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«Цветовод-декоратор»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Результаты поиска изображений для запроса &quot;фото клумбы с цветам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348880"/>
            <a:ext cx="5328592" cy="3996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5008" y="116632"/>
            <a:ext cx="892899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Цветовод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выращивает декоративные растения: для скверов, парков, садов, на рассаду, на срезку для букетов.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Цветы в цветочных горшках для украшения помещений.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Своей работой цветовод дарит людям радость, праздник, хорошее настроение. Ведь ни одно событие не проходит без цветов.</a:t>
            </a:r>
          </a:p>
          <a:p>
            <a:endParaRPr lang="ru-RU" dirty="0"/>
          </a:p>
        </p:txBody>
      </p:sp>
      <p:pic>
        <p:nvPicPr>
          <p:cNvPr id="4098" name="Picture 2" descr="Результаты поиска изображений для запроса &quot;фото клумбы с цветами&quot;"/>
          <p:cNvPicPr>
            <a:picLocks noChangeAspect="1" noChangeArrowheads="1"/>
          </p:cNvPicPr>
          <p:nvPr/>
        </p:nvPicPr>
        <p:blipFill>
          <a:blip r:embed="rId2" cstate="print"/>
          <a:srcRect l="5815" t="3877" r="5017" b="3078"/>
          <a:stretch>
            <a:fillRect/>
          </a:stretch>
        </p:blipFill>
        <p:spPr bwMode="auto">
          <a:xfrm>
            <a:off x="251520" y="3212976"/>
            <a:ext cx="3312368" cy="3456384"/>
          </a:xfrm>
          <a:prstGeom prst="rect">
            <a:avLst/>
          </a:prstGeom>
          <a:noFill/>
        </p:spPr>
      </p:pic>
      <p:pic>
        <p:nvPicPr>
          <p:cNvPr id="4100" name="Picture 4" descr="Результаты поиска изображений для запроса &quot;фото клумбы с цветами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465964"/>
            <a:ext cx="4320480" cy="32115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87849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Начинается деятельность цветовода,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обработки семян, клубней, луковиц к посадке. Он сортирует их и готовит грунт. Если растения высаживаются в декоративную клумбу, то цветовод должен соблюдать план их высадки, чтобы создать задуманный рисунок.  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501008"/>
            <a:ext cx="4104456" cy="2855276"/>
          </a:xfrm>
          <a:prstGeom prst="rect">
            <a:avLst/>
          </a:prstGeom>
          <a:noFill/>
        </p:spPr>
      </p:pic>
      <p:pic>
        <p:nvPicPr>
          <p:cNvPr id="3076" name="Picture 4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3" cstate="print"/>
          <a:srcRect l="3045" r="4085"/>
          <a:stretch>
            <a:fillRect/>
          </a:stretch>
        </p:blipFill>
        <p:spPr bwMode="auto">
          <a:xfrm>
            <a:off x="4499992" y="3501008"/>
            <a:ext cx="4392488" cy="2837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88640"/>
            <a:ext cx="878497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Цветовод регулярно опрыскивает цветы дезинфицирующими средствами, удаляет сорняки, окучивает, пропалывает и, при необходимости, опыляет. По мере надобности, этот специалист подвязывает растения и занимается формированием.</a:t>
            </a:r>
          </a:p>
          <a:p>
            <a:endParaRPr lang="ru-RU" dirty="0"/>
          </a:p>
        </p:txBody>
      </p:sp>
      <p:pic>
        <p:nvPicPr>
          <p:cNvPr id="2050" name="Picture 2" descr="Результаты поиска изображений для запроса &quot;фото клумбы с цветами&quot;"/>
          <p:cNvPicPr>
            <a:picLocks noChangeAspect="1" noChangeArrowheads="1"/>
          </p:cNvPicPr>
          <p:nvPr/>
        </p:nvPicPr>
        <p:blipFill>
          <a:blip r:embed="rId2" cstate="print"/>
          <a:srcRect b="7076"/>
          <a:stretch>
            <a:fillRect/>
          </a:stretch>
        </p:blipFill>
        <p:spPr bwMode="auto">
          <a:xfrm>
            <a:off x="1547664" y="2420888"/>
            <a:ext cx="6096000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71296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Бытует мнение, что все, что связано с выращиванием растений – это не престижно, грязно и крайне однообразно. Однако, дела обстоят совершенно иначе – профессия цветовода считается престижной и эстетически привлекательной, все больше молодежи задействуют свою работоспособность именно как цветоводы.</a:t>
            </a:r>
          </a:p>
          <a:p>
            <a:endParaRPr lang="ru-RU" dirty="0"/>
          </a:p>
        </p:txBody>
      </p:sp>
      <p:pic>
        <p:nvPicPr>
          <p:cNvPr id="1026" name="Picture 2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5013176"/>
            <a:ext cx="2232248" cy="1664221"/>
          </a:xfrm>
          <a:prstGeom prst="rect">
            <a:avLst/>
          </a:prstGeom>
          <a:noFill/>
        </p:spPr>
      </p:pic>
      <p:pic>
        <p:nvPicPr>
          <p:cNvPr id="1028" name="Picture 4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927476"/>
            <a:ext cx="2304256" cy="1728192"/>
          </a:xfrm>
          <a:prstGeom prst="rect">
            <a:avLst/>
          </a:prstGeom>
          <a:noFill/>
        </p:spPr>
      </p:pic>
      <p:pic>
        <p:nvPicPr>
          <p:cNvPr id="1030" name="Picture 6" descr="Результаты поиска изображений для запроса &quot;фото клумбы с цветами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3717032"/>
            <a:ext cx="3927709" cy="2952328"/>
          </a:xfrm>
          <a:prstGeom prst="rect">
            <a:avLst/>
          </a:prstGeom>
          <a:noFill/>
        </p:spPr>
      </p:pic>
      <p:pic>
        <p:nvPicPr>
          <p:cNvPr id="1032" name="Picture 8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5" cstate="print"/>
          <a:srcRect l="12600" r="9281" b="9281"/>
          <a:stretch>
            <a:fillRect/>
          </a:stretch>
        </p:blipFill>
        <p:spPr bwMode="auto">
          <a:xfrm>
            <a:off x="6732240" y="2996952"/>
            <a:ext cx="2232248" cy="1728192"/>
          </a:xfrm>
          <a:prstGeom prst="rect">
            <a:avLst/>
          </a:prstGeom>
          <a:noFill/>
        </p:spPr>
      </p:pic>
      <p:pic>
        <p:nvPicPr>
          <p:cNvPr id="1034" name="Picture 10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6" cstate="print"/>
          <a:srcRect t="7970" b="4934"/>
          <a:stretch>
            <a:fillRect/>
          </a:stretch>
        </p:blipFill>
        <p:spPr bwMode="auto">
          <a:xfrm>
            <a:off x="179512" y="2852936"/>
            <a:ext cx="2232248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Требования к индивидуальным особенностям специалиста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484784"/>
            <a:ext cx="8856984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любовь к природе;</a:t>
            </a:r>
          </a:p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спокойный,  уравновешенный характер;</a:t>
            </a:r>
          </a:p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физическая выносливость;</a:t>
            </a:r>
          </a:p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хорошо развитая зрительная  память;</a:t>
            </a:r>
          </a:p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хороший глазомер; </a:t>
            </a:r>
          </a:p>
          <a:p>
            <a:pPr>
              <a:lnSpc>
                <a:spcPct val="90000"/>
              </a:lnSpc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развитый эстетический вкус.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G:\профориент\фото ландш дизайн\landshaftny-dizain-cvety-i-landshaftny-dizain-klumby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23528" y="4005064"/>
            <a:ext cx="3888432" cy="2599210"/>
          </a:xfrm>
          <a:prstGeom prst="rect">
            <a:avLst/>
          </a:prstGeom>
          <a:noFill/>
        </p:spPr>
      </p:pic>
      <p:pic>
        <p:nvPicPr>
          <p:cNvPr id="5" name="Picture 8" descr="G:\профориент\фото ландш дизайн\klumba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005064"/>
            <a:ext cx="3905250" cy="260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G:\профориент\фото ландш дизайн\landshafniy-dizayn-nebolshogo-uchastka-s-besedkoy-i-dorojkoy-iz-kamne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804248" y="836712"/>
            <a:ext cx="1986789" cy="2980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15816" y="260648"/>
            <a:ext cx="3054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Виды цветников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836712"/>
            <a:ext cx="6120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Бордюр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узкий вытянутый цветник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низкорослых растений.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низкорослых растений.</a:t>
            </a:r>
            <a:endParaRPr lang="ru-RU" dirty="0"/>
          </a:p>
        </p:txBody>
      </p:sp>
      <p:pic>
        <p:nvPicPr>
          <p:cNvPr id="19458" name="Picture 2" descr="Виды садовых цветник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52670"/>
            <a:ext cx="2506588" cy="167106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1520" y="2204864"/>
            <a:ext cx="66967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Клумба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наиболее распространенный яркий цветник правильной геометрической формы с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затейливым рисунком.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4509120"/>
            <a:ext cx="60486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Миксбордер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(смешанный бордюр) – видоизмененный бордюр,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характерной чертой которого является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то, что растения не высаживают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ровным рядом.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 descr="Виды садовых цветников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4869160"/>
            <a:ext cx="2578596" cy="1719066"/>
          </a:xfrm>
          <a:prstGeom prst="rect">
            <a:avLst/>
          </a:prstGeom>
          <a:noFill/>
        </p:spPr>
      </p:pic>
      <p:pic>
        <p:nvPicPr>
          <p:cNvPr id="19462" name="Picture 6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6" cstate="print"/>
          <a:srcRect t="7098" b="4170"/>
          <a:stretch>
            <a:fillRect/>
          </a:stretch>
        </p:blipFill>
        <p:spPr bwMode="auto">
          <a:xfrm>
            <a:off x="6084168" y="2708920"/>
            <a:ext cx="2752725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69847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Рабатка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плоский цветник в виде длинной полосы из разных цветущих растений, располагается обычно вдоль дорожек, строений.  Ширина рабатки до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полуметра, длина может быть любой. 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Виды садовых цветни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92696"/>
            <a:ext cx="2722612" cy="181507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9512" y="3429000"/>
            <a:ext cx="849694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Альпинарий или каменистая горка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участок с искусственным горным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рельефом, камнями, отведенный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посадки низких стелющихся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многолетников, луковичных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растений и карликовых хвойных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пород.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8" name="Picture 6" descr="Результаты поиска изображений по запросу &quot;альпийская горка фото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4005064"/>
            <a:ext cx="3361928" cy="2521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8640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Вазоны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широкие декоративные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емкости для цветущих растений,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Удобный способ выращивания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нарядных однолетников в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композиции с вьющимися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растениями.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Виды садовых цветни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620688"/>
            <a:ext cx="2916321" cy="19442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9512" y="3789040"/>
            <a:ext cx="76328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Арабески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это чаще всего посадки низкорослых цветущих растений,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образующие геометрически сложные 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узоры. Они выполняются не только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цветов, но и минеральных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материалов (гравия, мелкой гальки).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2" name="Picture 4" descr="Виды садовых цветник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005064"/>
            <a:ext cx="2938635" cy="19590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260648"/>
            <a:ext cx="84969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Вертикальная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если на участке не хватает места для полноценной клумбы. Необходимо наличие опоры, на которой располагаются цветы.</a:t>
            </a:r>
          </a:p>
          <a:p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Результаты поиска изображений для запроса &quot;фото клумбы с цветам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365104"/>
            <a:ext cx="3168352" cy="2288515"/>
          </a:xfrm>
          <a:prstGeom prst="rect">
            <a:avLst/>
          </a:prstGeom>
          <a:noFill/>
        </p:spPr>
      </p:pic>
      <p:pic>
        <p:nvPicPr>
          <p:cNvPr id="21508" name="Picture 4" descr="Результаты поиска изображений для запроса &quot;вертикальные клумбы фото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1600" y="1628800"/>
            <a:ext cx="4536504" cy="4990154"/>
          </a:xfrm>
          <a:prstGeom prst="rect">
            <a:avLst/>
          </a:prstGeom>
          <a:noFill/>
        </p:spPr>
      </p:pic>
      <p:pic>
        <p:nvPicPr>
          <p:cNvPr id="21510" name="Picture 6" descr="Результаты поиска изображений для запроса &quot;вертикальные клумбы фото&quot;"/>
          <p:cNvPicPr>
            <a:picLocks noChangeAspect="1" noChangeArrowheads="1"/>
          </p:cNvPicPr>
          <p:nvPr/>
        </p:nvPicPr>
        <p:blipFill>
          <a:blip r:embed="rId4" cstate="print"/>
          <a:srcRect r="9044"/>
          <a:stretch>
            <a:fillRect/>
          </a:stretch>
        </p:blipFill>
        <p:spPr bwMode="auto">
          <a:xfrm>
            <a:off x="395536" y="1628800"/>
            <a:ext cx="3168352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0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335210" cy="3212975"/>
          </a:xfrm>
          <a:prstGeom prst="rect">
            <a:avLst/>
          </a:prstGeom>
          <a:noFill/>
        </p:spPr>
      </p:pic>
      <p:pic>
        <p:nvPicPr>
          <p:cNvPr id="4" name="Picture 46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1497" y="0"/>
            <a:ext cx="4802503" cy="3284984"/>
          </a:xfrm>
          <a:prstGeom prst="rect">
            <a:avLst/>
          </a:prstGeom>
          <a:noFill/>
        </p:spPr>
      </p:pic>
      <p:pic>
        <p:nvPicPr>
          <p:cNvPr id="5" name="Picture 20" descr="Результаты поиска изображений по запросу &quot;вертикальные клумбы фот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80928"/>
            <a:ext cx="2051720" cy="1564696"/>
          </a:xfrm>
          <a:prstGeom prst="rect">
            <a:avLst/>
          </a:prstGeom>
          <a:noFill/>
        </p:spPr>
      </p:pic>
      <p:pic>
        <p:nvPicPr>
          <p:cNvPr id="6" name="Picture 10" descr="Результаты поиска изображений по запросу &quot;вертикальные клумбы фото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3164971"/>
            <a:ext cx="2520280" cy="3360373"/>
          </a:xfrm>
          <a:prstGeom prst="rect">
            <a:avLst/>
          </a:prstGeom>
          <a:noFill/>
        </p:spPr>
      </p:pic>
      <p:pic>
        <p:nvPicPr>
          <p:cNvPr id="7" name="Picture 54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3284984"/>
            <a:ext cx="3223655" cy="3240360"/>
          </a:xfrm>
          <a:prstGeom prst="rect">
            <a:avLst/>
          </a:prstGeom>
          <a:noFill/>
        </p:spPr>
      </p:pic>
      <p:pic>
        <p:nvPicPr>
          <p:cNvPr id="9" name="Picture 30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605614"/>
            <a:ext cx="2627784" cy="2252386"/>
          </a:xfrm>
          <a:prstGeom prst="rect">
            <a:avLst/>
          </a:prstGeom>
          <a:noFill/>
        </p:spPr>
      </p:pic>
      <p:pic>
        <p:nvPicPr>
          <p:cNvPr id="10" name="Picture 12" descr="Результаты поиска изображений по запросу &quot;вертикальные клумбы фото&quot;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95736" y="2060848"/>
            <a:ext cx="1872208" cy="2772308"/>
          </a:xfrm>
          <a:prstGeom prst="rect">
            <a:avLst/>
          </a:prstGeom>
          <a:noFill/>
        </p:spPr>
      </p:pic>
      <p:pic>
        <p:nvPicPr>
          <p:cNvPr id="11" name="Picture 48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83768" y="4869160"/>
            <a:ext cx="1371600" cy="182880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Результаты поиска изображений по запросу &quot;вертикальные клумбы фото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4293096"/>
            <a:ext cx="2448272" cy="2448272"/>
          </a:xfrm>
          <a:prstGeom prst="rect">
            <a:avLst/>
          </a:prstGeom>
          <a:noFill/>
        </p:spPr>
      </p:pic>
      <p:pic>
        <p:nvPicPr>
          <p:cNvPr id="24584" name="Picture 8" descr="Результаты поиска изображений по запросу &quot;вертикальные клумбы фото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132856"/>
            <a:ext cx="2520280" cy="2405722"/>
          </a:xfrm>
          <a:prstGeom prst="rect">
            <a:avLst/>
          </a:prstGeom>
          <a:noFill/>
        </p:spPr>
      </p:pic>
      <p:pic>
        <p:nvPicPr>
          <p:cNvPr id="24590" name="Picture 14" descr="Результаты поиска изображений по запросу &quot;вертикальные клумбы фот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32855"/>
            <a:ext cx="2843808" cy="2125675"/>
          </a:xfrm>
          <a:prstGeom prst="rect">
            <a:avLst/>
          </a:prstGeom>
          <a:noFill/>
        </p:spPr>
      </p:pic>
      <p:pic>
        <p:nvPicPr>
          <p:cNvPr id="24592" name="Picture 16" descr="Результаты поиска изображений по запросу &quot;вертикальные клумбы фото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78904" y="0"/>
            <a:ext cx="3265096" cy="2160240"/>
          </a:xfrm>
          <a:prstGeom prst="rect">
            <a:avLst/>
          </a:prstGeom>
          <a:noFill/>
        </p:spPr>
      </p:pic>
      <p:pic>
        <p:nvPicPr>
          <p:cNvPr id="24594" name="Picture 18" descr="Результаты поиска изображений по запросу &quot;вертикальные клумбы фото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853416" cy="2132856"/>
          </a:xfrm>
          <a:prstGeom prst="rect">
            <a:avLst/>
          </a:prstGeom>
          <a:noFill/>
        </p:spPr>
      </p:pic>
      <p:pic>
        <p:nvPicPr>
          <p:cNvPr id="24600" name="Picture 24" descr="Результаты поиска изображений по запросу &quot;вертикальные клумбы фото&quot;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8" y="-1"/>
            <a:ext cx="3024336" cy="2382811"/>
          </a:xfrm>
          <a:prstGeom prst="rect">
            <a:avLst/>
          </a:prstGeom>
          <a:noFill/>
        </p:spPr>
      </p:pic>
      <p:pic>
        <p:nvPicPr>
          <p:cNvPr id="24604" name="Picture 28" descr="Результаты поиска изображений по запросу &quot;вертикальные клумбы фото&quot;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240" y="4941168"/>
            <a:ext cx="2215706" cy="1656184"/>
          </a:xfrm>
          <a:prstGeom prst="rect">
            <a:avLst/>
          </a:prstGeom>
          <a:noFill/>
        </p:spPr>
      </p:pic>
      <p:pic>
        <p:nvPicPr>
          <p:cNvPr id="24620" name="Picture 44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293096"/>
            <a:ext cx="3320467" cy="2448272"/>
          </a:xfrm>
          <a:prstGeom prst="rect">
            <a:avLst/>
          </a:prstGeom>
          <a:noFill/>
        </p:spPr>
      </p:pic>
      <p:pic>
        <p:nvPicPr>
          <p:cNvPr id="24628" name="Picture 52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03848" y="2276872"/>
            <a:ext cx="2592288" cy="18559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4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4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4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4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0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0"/>
            <a:ext cx="3221055" cy="2852936"/>
          </a:xfrm>
          <a:prstGeom prst="rect">
            <a:avLst/>
          </a:prstGeom>
          <a:noFill/>
        </p:spPr>
      </p:pic>
      <p:pic>
        <p:nvPicPr>
          <p:cNvPr id="3" name="Picture 38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3" cstate="print"/>
          <a:srcRect l="3824" r="3394"/>
          <a:stretch>
            <a:fillRect/>
          </a:stretch>
        </p:blipFill>
        <p:spPr bwMode="auto">
          <a:xfrm>
            <a:off x="0" y="5589240"/>
            <a:ext cx="4355976" cy="1127373"/>
          </a:xfrm>
          <a:prstGeom prst="rect">
            <a:avLst/>
          </a:prstGeom>
          <a:noFill/>
        </p:spPr>
      </p:pic>
      <p:pic>
        <p:nvPicPr>
          <p:cNvPr id="4" name="Picture 26" descr="Результаты поиска изображений по запросу &quot;вертикальные клумбы фот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2564904"/>
            <a:ext cx="3168352" cy="2112237"/>
          </a:xfrm>
          <a:prstGeom prst="rect">
            <a:avLst/>
          </a:prstGeom>
          <a:noFill/>
        </p:spPr>
      </p:pic>
      <p:pic>
        <p:nvPicPr>
          <p:cNvPr id="5" name="Picture 32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996952"/>
            <a:ext cx="2915816" cy="2190286"/>
          </a:xfrm>
          <a:prstGeom prst="rect">
            <a:avLst/>
          </a:prstGeom>
          <a:noFill/>
        </p:spPr>
      </p:pic>
      <p:pic>
        <p:nvPicPr>
          <p:cNvPr id="6" name="Picture 42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6" cstate="print"/>
          <a:srcRect l="55278"/>
          <a:stretch>
            <a:fillRect/>
          </a:stretch>
        </p:blipFill>
        <p:spPr bwMode="auto">
          <a:xfrm>
            <a:off x="7236296" y="0"/>
            <a:ext cx="1907704" cy="2848762"/>
          </a:xfrm>
          <a:prstGeom prst="rect">
            <a:avLst/>
          </a:prstGeom>
          <a:noFill/>
        </p:spPr>
      </p:pic>
      <p:pic>
        <p:nvPicPr>
          <p:cNvPr id="7" name="Picture 56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3635896" cy="2979194"/>
          </a:xfrm>
          <a:prstGeom prst="rect">
            <a:avLst/>
          </a:prstGeom>
          <a:noFill/>
        </p:spPr>
      </p:pic>
      <p:pic>
        <p:nvPicPr>
          <p:cNvPr id="8" name="Picture 4" descr="Результаты поиска изображений по запросу &quot;вертикальные клумбы фото&quot;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168" y="4797152"/>
            <a:ext cx="2880320" cy="1905666"/>
          </a:xfrm>
          <a:prstGeom prst="rect">
            <a:avLst/>
          </a:prstGeom>
          <a:noFill/>
        </p:spPr>
      </p:pic>
      <p:pic>
        <p:nvPicPr>
          <p:cNvPr id="9" name="Picture 50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40152" y="2637456"/>
            <a:ext cx="3028181" cy="2159722"/>
          </a:xfrm>
          <a:prstGeom prst="rect">
            <a:avLst/>
          </a:prstGeom>
          <a:noFill/>
        </p:spPr>
      </p:pic>
      <p:pic>
        <p:nvPicPr>
          <p:cNvPr id="10" name="Picture 36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7984" y="4725144"/>
            <a:ext cx="1847850" cy="1971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6" name="AutoShape 12" descr="Результаты поиска изображений по запросу &quot;клумба из подручных средств&quot;"/>
          <p:cNvSpPr>
            <a:spLocks noChangeAspect="1" noChangeArrowheads="1"/>
          </p:cNvSpPr>
          <p:nvPr/>
        </p:nvSpPr>
        <p:spPr bwMode="auto">
          <a:xfrm>
            <a:off x="63500" y="-944563"/>
            <a:ext cx="1314450" cy="1981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8" name="AutoShape 14" descr="Результаты поиска изображений по запросу &quot;клумба из подручных средств&quot;"/>
          <p:cNvSpPr>
            <a:spLocks noChangeAspect="1" noChangeArrowheads="1"/>
          </p:cNvSpPr>
          <p:nvPr/>
        </p:nvSpPr>
        <p:spPr bwMode="auto">
          <a:xfrm>
            <a:off x="63500" y="-944563"/>
            <a:ext cx="1314450" cy="1981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40" name="AutoShape 16" descr="Результаты поиска изображений по запросу &quot;клумба из подручных средств&quot;"/>
          <p:cNvSpPr>
            <a:spLocks noChangeAspect="1" noChangeArrowheads="1"/>
          </p:cNvSpPr>
          <p:nvPr/>
        </p:nvSpPr>
        <p:spPr bwMode="auto">
          <a:xfrm>
            <a:off x="63500" y="-944563"/>
            <a:ext cx="1314450" cy="1981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48" name="Picture 24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88640"/>
            <a:ext cx="2636910" cy="2636912"/>
          </a:xfrm>
          <a:prstGeom prst="rect">
            <a:avLst/>
          </a:prstGeom>
          <a:noFill/>
        </p:spPr>
      </p:pic>
      <p:pic>
        <p:nvPicPr>
          <p:cNvPr id="26654" name="Picture 30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4221088"/>
            <a:ext cx="3223854" cy="2420888"/>
          </a:xfrm>
          <a:prstGeom prst="rect">
            <a:avLst/>
          </a:prstGeom>
          <a:noFill/>
        </p:spPr>
      </p:pic>
      <p:pic>
        <p:nvPicPr>
          <p:cNvPr id="26662" name="Picture 38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420888"/>
            <a:ext cx="4032448" cy="1636357"/>
          </a:xfrm>
          <a:prstGeom prst="rect">
            <a:avLst/>
          </a:prstGeom>
          <a:noFill/>
        </p:spPr>
      </p:pic>
      <p:pic>
        <p:nvPicPr>
          <p:cNvPr id="26670" name="Picture 46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88640"/>
            <a:ext cx="3148087" cy="2088232"/>
          </a:xfrm>
          <a:prstGeom prst="rect">
            <a:avLst/>
          </a:prstGeom>
          <a:noFill/>
        </p:spPr>
      </p:pic>
      <p:pic>
        <p:nvPicPr>
          <p:cNvPr id="26672" name="Picture 48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221088"/>
            <a:ext cx="2675362" cy="2460105"/>
          </a:xfrm>
          <a:prstGeom prst="rect">
            <a:avLst/>
          </a:prstGeom>
          <a:noFill/>
        </p:spPr>
      </p:pic>
      <p:pic>
        <p:nvPicPr>
          <p:cNvPr id="26676" name="Picture 52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7" cstate="print"/>
          <a:srcRect l="13122" r="14708"/>
          <a:stretch>
            <a:fillRect/>
          </a:stretch>
        </p:blipFill>
        <p:spPr bwMode="auto">
          <a:xfrm>
            <a:off x="6300192" y="4221088"/>
            <a:ext cx="2664296" cy="2391384"/>
          </a:xfrm>
          <a:prstGeom prst="rect">
            <a:avLst/>
          </a:prstGeom>
          <a:noFill/>
        </p:spPr>
      </p:pic>
      <p:pic>
        <p:nvPicPr>
          <p:cNvPr id="32" name="Picture 22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872" y="116632"/>
            <a:ext cx="2387911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6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6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6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6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0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25752"/>
            <a:ext cx="3459984" cy="2232248"/>
          </a:xfrm>
          <a:prstGeom prst="rect">
            <a:avLst/>
          </a:prstGeom>
          <a:noFill/>
        </p:spPr>
      </p:pic>
      <p:pic>
        <p:nvPicPr>
          <p:cNvPr id="3" name="Picture 34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1" y="0"/>
            <a:ext cx="4176464" cy="2380586"/>
          </a:xfrm>
          <a:prstGeom prst="rect">
            <a:avLst/>
          </a:prstGeom>
          <a:noFill/>
        </p:spPr>
      </p:pic>
      <p:pic>
        <p:nvPicPr>
          <p:cNvPr id="4" name="Picture 22" descr="Результаты поиска изображений по запросу &quot;вертикальные клумбы фот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04864"/>
            <a:ext cx="3131840" cy="2404242"/>
          </a:xfrm>
          <a:prstGeom prst="rect">
            <a:avLst/>
          </a:prstGeom>
          <a:noFill/>
        </p:spPr>
      </p:pic>
      <p:pic>
        <p:nvPicPr>
          <p:cNvPr id="5" name="Picture 44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348880"/>
            <a:ext cx="2880320" cy="2797633"/>
          </a:xfrm>
          <a:prstGeom prst="rect">
            <a:avLst/>
          </a:prstGeom>
          <a:noFill/>
        </p:spPr>
      </p:pic>
      <p:pic>
        <p:nvPicPr>
          <p:cNvPr id="6" name="Picture 6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3183270" cy="2204864"/>
          </a:xfrm>
          <a:prstGeom prst="rect">
            <a:avLst/>
          </a:prstGeom>
          <a:noFill/>
        </p:spPr>
      </p:pic>
      <p:pic>
        <p:nvPicPr>
          <p:cNvPr id="7" name="Picture 54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7" cstate="print"/>
          <a:srcRect b="16001"/>
          <a:stretch>
            <a:fillRect/>
          </a:stretch>
        </p:blipFill>
        <p:spPr bwMode="auto">
          <a:xfrm>
            <a:off x="3419872" y="5185851"/>
            <a:ext cx="2664296" cy="1672149"/>
          </a:xfrm>
          <a:prstGeom prst="rect">
            <a:avLst/>
          </a:prstGeom>
          <a:noFill/>
        </p:spPr>
      </p:pic>
      <p:pic>
        <p:nvPicPr>
          <p:cNvPr id="8" name="Picture 20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2161" y="2348880"/>
            <a:ext cx="2520280" cy="2520281"/>
          </a:xfrm>
          <a:prstGeom prst="rect">
            <a:avLst/>
          </a:prstGeom>
          <a:noFill/>
        </p:spPr>
      </p:pic>
      <p:pic>
        <p:nvPicPr>
          <p:cNvPr id="9" name="Picture 10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9" cstate="print"/>
          <a:srcRect t="12170"/>
          <a:stretch>
            <a:fillRect/>
          </a:stretch>
        </p:blipFill>
        <p:spPr bwMode="auto">
          <a:xfrm>
            <a:off x="7308304" y="0"/>
            <a:ext cx="1835696" cy="2400791"/>
          </a:xfrm>
          <a:prstGeom prst="rect">
            <a:avLst/>
          </a:prstGeom>
          <a:noFill/>
        </p:spPr>
      </p:pic>
      <p:pic>
        <p:nvPicPr>
          <p:cNvPr id="11" name="Picture 26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77000" y="4857749"/>
            <a:ext cx="2667000" cy="2000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332656"/>
            <a:ext cx="83529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Грамотно заложенный постоянный цветник красив и весной, и летом, и осенью. Окраска цветов и листьев, форма растений гармонируют друг с другом. Одни цветы отцветают, им на смену распускаются другие. Те, которые уже отцвели или еще готовятся к цветению, служат зеленым фоном для цветущих видов. Создание таких композиций - настоящее искусство.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8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453998"/>
            <a:ext cx="2952328" cy="2214247"/>
          </a:xfrm>
          <a:prstGeom prst="rect">
            <a:avLst/>
          </a:prstGeom>
          <a:noFill/>
        </p:spPr>
      </p:pic>
      <p:pic>
        <p:nvPicPr>
          <p:cNvPr id="5" name="Picture 2" descr="Результаты поиска изображений по запросу &quot;фото клумбы с цветами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509120"/>
            <a:ext cx="2532231" cy="2135883"/>
          </a:xfrm>
          <a:prstGeom prst="rect">
            <a:avLst/>
          </a:prstGeom>
          <a:noFill/>
        </p:spPr>
      </p:pic>
      <p:pic>
        <p:nvPicPr>
          <p:cNvPr id="6" name="Picture 18" descr="Результаты поиска изображений по запросу &quot;клумба из подручных средств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8304" y="4437112"/>
            <a:ext cx="3087464" cy="22692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00B050"/>
      </a:dk1>
      <a:lt1>
        <a:srgbClr val="00B050"/>
      </a:lt1>
      <a:dk2>
        <a:srgbClr val="92D050"/>
      </a:dk2>
      <a:lt2>
        <a:srgbClr val="92D050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402</Words>
  <Application>Microsoft Office PowerPoint</Application>
  <PresentationFormat>Экран (4:3)</PresentationFormat>
  <Paragraphs>48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34</cp:revision>
  <dcterms:created xsi:type="dcterms:W3CDTF">2017-10-11T12:33:50Z</dcterms:created>
  <dcterms:modified xsi:type="dcterms:W3CDTF">2017-10-15T05:25:35Z</dcterms:modified>
</cp:coreProperties>
</file>