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sldIdLst>
    <p:sldId id="256" r:id="rId2"/>
    <p:sldId id="267" r:id="rId3"/>
    <p:sldId id="271" r:id="rId4"/>
    <p:sldId id="268" r:id="rId5"/>
    <p:sldId id="258" r:id="rId6"/>
    <p:sldId id="269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0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064" y="-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371600"/>
            <a:ext cx="8460432" cy="1828800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5720" y="2214554"/>
            <a:ext cx="8229600" cy="1643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Собери рассыпанное слово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5971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З, М, И, А</a:t>
            </a:r>
            <a:br>
              <a:rPr lang="ru-RU" dirty="0" smtClean="0"/>
            </a:br>
            <a:r>
              <a:rPr lang="ru-RU" dirty="0" smtClean="0"/>
              <a:t>С, Г, Н, Е</a:t>
            </a:r>
            <a:br>
              <a:rPr lang="ru-RU" dirty="0" smtClean="0"/>
            </a:br>
            <a:r>
              <a:rPr lang="ru-RU" dirty="0" smtClean="0"/>
              <a:t>Ь, В, Г, А, Ю</a:t>
            </a:r>
            <a:br>
              <a:rPr lang="ru-RU" dirty="0" smtClean="0"/>
            </a:br>
            <a:r>
              <a:rPr lang="ru-RU" dirty="0" smtClean="0"/>
              <a:t>ка, </a:t>
            </a:r>
            <a:r>
              <a:rPr lang="ru-RU" dirty="0" err="1" smtClean="0"/>
              <a:t>жин</a:t>
            </a:r>
            <a:r>
              <a:rPr lang="ru-RU" dirty="0" smtClean="0"/>
              <a:t>, сне</a:t>
            </a:r>
            <a:br>
              <a:rPr lang="ru-RU" dirty="0" smtClean="0"/>
            </a:br>
            <a:r>
              <a:rPr lang="ru-RU" dirty="0" smtClean="0"/>
              <a:t>З, О, Р, О, М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37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245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214282" y="1000108"/>
            <a:ext cx="4714908" cy="535481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/>
          </a:p>
          <a:p>
            <a:endParaRPr lang="ru-RU" b="1" dirty="0" smtClean="0"/>
          </a:p>
          <a:p>
            <a:pPr>
              <a:buNone/>
            </a:pPr>
            <a:r>
              <a:rPr lang="ru-RU" b="1" dirty="0" smtClean="0"/>
              <a:t>Снег мешками валит с неба, </a:t>
            </a:r>
          </a:p>
          <a:p>
            <a:pPr>
              <a:buNone/>
            </a:pPr>
            <a:r>
              <a:rPr lang="ru-RU" b="1" dirty="0" smtClean="0"/>
              <a:t>С дом стоят сугробы снега.</a:t>
            </a:r>
          </a:p>
          <a:p>
            <a:pPr>
              <a:buNone/>
            </a:pPr>
            <a:r>
              <a:rPr lang="ru-RU" b="1" dirty="0" smtClean="0"/>
              <a:t>То бураны, то метели</a:t>
            </a:r>
          </a:p>
          <a:p>
            <a:pPr>
              <a:buNone/>
            </a:pPr>
            <a:r>
              <a:rPr lang="ru-RU" b="1" dirty="0" smtClean="0"/>
              <a:t>На деревню налетели.</a:t>
            </a:r>
          </a:p>
          <a:p>
            <a:pPr>
              <a:buNone/>
            </a:pPr>
            <a:r>
              <a:rPr lang="ru-RU" b="1" dirty="0" smtClean="0"/>
              <a:t>По ночам мороз силён,</a:t>
            </a:r>
          </a:p>
          <a:p>
            <a:pPr>
              <a:buNone/>
            </a:pPr>
            <a:r>
              <a:rPr lang="ru-RU" b="1" dirty="0" smtClean="0"/>
              <a:t>Днём капели слышен звон.</a:t>
            </a:r>
          </a:p>
          <a:p>
            <a:pPr>
              <a:buNone/>
            </a:pPr>
            <a:r>
              <a:rPr lang="ru-RU" b="1" dirty="0" smtClean="0"/>
              <a:t>День прибавился заметно.</a:t>
            </a:r>
          </a:p>
          <a:p>
            <a:pPr>
              <a:buNone/>
            </a:pPr>
            <a:r>
              <a:rPr lang="ru-RU" b="1" dirty="0" smtClean="0"/>
              <a:t>Ну так что за месяц это? </a:t>
            </a:r>
          </a:p>
          <a:p>
            <a:endParaRPr lang="ru-RU" dirty="0"/>
          </a:p>
        </p:txBody>
      </p:sp>
      <p:pic>
        <p:nvPicPr>
          <p:cNvPr id="7" name="Содержимое 6"/>
          <p:cNvPicPr>
            <a:picLocks noGrp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 bwMode="auto">
          <a:xfrm>
            <a:off x="4645025" y="1062434"/>
            <a:ext cx="3346450" cy="2813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Слова – названия предметов, признаков, действий</a:t>
            </a:r>
            <a:endParaRPr lang="ru-RU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2500306"/>
            <a:ext cx="8229600" cy="362585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Вспомним: </a:t>
            </a:r>
            <a:r>
              <a:rPr lang="ru-RU" b="1" dirty="0" smtClean="0"/>
              <a:t>что знаем о зиме</a:t>
            </a:r>
          </a:p>
          <a:p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Будем учиться: </a:t>
            </a:r>
            <a:r>
              <a:rPr lang="ru-RU" b="1" dirty="0" smtClean="0"/>
              <a:t>выделять, </a:t>
            </a:r>
            <a:r>
              <a:rPr lang="ru-RU" b="1" smtClean="0"/>
              <a:t>различать и подбирать </a:t>
            </a:r>
            <a:r>
              <a:rPr lang="ru-RU" b="1" dirty="0" smtClean="0"/>
              <a:t>слова-названия предметов, признаков, действий предмета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674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 называются эти слова?</a:t>
            </a:r>
            <a:endParaRPr lang="ru-RU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1571612"/>
            <a:ext cx="8229600" cy="4554551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sz="4800" dirty="0" smtClean="0"/>
          </a:p>
          <a:p>
            <a:pPr algn="ctr">
              <a:buNone/>
            </a:pPr>
            <a:r>
              <a:rPr lang="ru-RU" sz="4800" b="1" dirty="0" smtClean="0"/>
              <a:t>снег</a:t>
            </a:r>
          </a:p>
          <a:p>
            <a:pPr algn="ctr">
              <a:buNone/>
            </a:pPr>
            <a:endParaRPr lang="ru-RU" sz="4800" b="1" dirty="0" smtClean="0"/>
          </a:p>
          <a:p>
            <a:pPr algn="ctr">
              <a:buNone/>
            </a:pPr>
            <a:r>
              <a:rPr lang="ru-RU" sz="4800" b="1" dirty="0" smtClean="0"/>
              <a:t>снеговик</a:t>
            </a:r>
          </a:p>
          <a:p>
            <a:pPr algn="ctr">
              <a:buNone/>
            </a:pPr>
            <a:endParaRPr lang="ru-RU" sz="4800" b="1" dirty="0" smtClean="0"/>
          </a:p>
          <a:p>
            <a:pPr algn="ctr">
              <a:buNone/>
            </a:pPr>
            <a:r>
              <a:rPr lang="ru-RU" sz="4800" b="1" dirty="0" smtClean="0"/>
              <a:t>снегири</a:t>
            </a:r>
            <a:endParaRPr lang="ru-RU" sz="4800" b="1" dirty="0"/>
          </a:p>
        </p:txBody>
      </p:sp>
      <p:sp>
        <p:nvSpPr>
          <p:cNvPr id="7" name="Дуга 6"/>
          <p:cNvSpPr/>
          <p:nvPr/>
        </p:nvSpPr>
        <p:spPr>
          <a:xfrm rot="18754735">
            <a:off x="3991799" y="2239441"/>
            <a:ext cx="1214446" cy="1285884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Дуга 9"/>
          <p:cNvSpPr/>
          <p:nvPr/>
        </p:nvSpPr>
        <p:spPr>
          <a:xfrm rot="18754735">
            <a:off x="3348857" y="3668202"/>
            <a:ext cx="1214446" cy="1285884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уга 10"/>
          <p:cNvSpPr/>
          <p:nvPr/>
        </p:nvSpPr>
        <p:spPr>
          <a:xfrm rot="18754735">
            <a:off x="3491733" y="5168400"/>
            <a:ext cx="1214446" cy="1285884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Назови слово по его значению. Впиши в «лучик»</a:t>
            </a:r>
            <a:endParaRPr lang="ru-RU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2143116"/>
            <a:ext cx="8229600" cy="3983047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1. Назови зиму ласково</a:t>
            </a:r>
          </a:p>
          <a:p>
            <a:r>
              <a:rPr lang="ru-RU" b="1" dirty="0" smtClean="0"/>
              <a:t>2. Как можно назвать день зимой?</a:t>
            </a:r>
          </a:p>
          <a:p>
            <a:r>
              <a:rPr lang="ru-RU" b="1" dirty="0" smtClean="0"/>
              <a:t>3. Как называются птицы, которые остаются у нас на зиму?</a:t>
            </a:r>
          </a:p>
          <a:p>
            <a:r>
              <a:rPr lang="ru-RU" b="1" dirty="0" smtClean="0"/>
              <a:t>4. «Проводить где-нибудь зиму».</a:t>
            </a:r>
          </a:p>
          <a:p>
            <a:r>
              <a:rPr lang="ru-RU" b="1" dirty="0" smtClean="0"/>
              <a:t>5. Место, где зимуют люди, животные.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245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  <a:latin typeface="+mn-lt"/>
              </a:rPr>
              <a:t>Физминутка</a:t>
            </a:r>
            <a:r>
              <a:rPr lang="ru-RU" b="1" dirty="0" smtClean="0">
                <a:solidFill>
                  <a:srgbClr val="FF0000"/>
                </a:solidFill>
                <a:latin typeface="+mn-lt"/>
              </a:rPr>
              <a:t> 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200275" y="1031081"/>
            <a:ext cx="42862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Соедини слова в пары.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b="1" i="1" u="sng" dirty="0" smtClean="0"/>
              <a:t>1 пара </a:t>
            </a:r>
            <a:r>
              <a:rPr lang="ru-RU" dirty="0" smtClean="0"/>
              <a:t>- подбери  названия </a:t>
            </a:r>
            <a:r>
              <a:rPr lang="ru-RU" b="1" dirty="0" smtClean="0">
                <a:solidFill>
                  <a:srgbClr val="3333FF"/>
                </a:solidFill>
              </a:rPr>
              <a:t>предметов</a:t>
            </a:r>
            <a:r>
              <a:rPr lang="ru-RU" dirty="0" smtClean="0"/>
              <a:t> к словам</a:t>
            </a:r>
            <a:r>
              <a:rPr lang="ru-RU" b="1" dirty="0" smtClean="0"/>
              <a:t>-</a:t>
            </a:r>
            <a:r>
              <a:rPr lang="ru-RU" b="1" dirty="0" smtClean="0">
                <a:solidFill>
                  <a:srgbClr val="A50021"/>
                </a:solidFill>
              </a:rPr>
              <a:t>признакам</a:t>
            </a:r>
            <a:r>
              <a:rPr lang="ru-RU" b="1" dirty="0" smtClean="0"/>
              <a:t> </a:t>
            </a:r>
          </a:p>
          <a:p>
            <a:r>
              <a:rPr lang="ru-RU" b="1" i="1" u="sng" dirty="0" smtClean="0"/>
              <a:t>2 пара </a:t>
            </a:r>
            <a:r>
              <a:rPr lang="ru-RU" b="1" dirty="0" smtClean="0"/>
              <a:t>- </a:t>
            </a:r>
            <a:r>
              <a:rPr lang="ru-RU" dirty="0" smtClean="0"/>
              <a:t>подбери  слова</a:t>
            </a:r>
            <a:r>
              <a:rPr lang="ru-RU" b="1" dirty="0" smtClean="0"/>
              <a:t>-</a:t>
            </a:r>
            <a:r>
              <a:rPr lang="ru-RU" b="1" dirty="0" smtClean="0">
                <a:solidFill>
                  <a:srgbClr val="A50021"/>
                </a:solidFill>
              </a:rPr>
              <a:t>признаки</a:t>
            </a:r>
            <a:r>
              <a:rPr lang="ru-RU" dirty="0" smtClean="0"/>
              <a:t> к названиям </a:t>
            </a:r>
            <a:r>
              <a:rPr lang="ru-RU" b="1" dirty="0" smtClean="0">
                <a:solidFill>
                  <a:srgbClr val="3333FF"/>
                </a:solidFill>
              </a:rPr>
              <a:t>предметов</a:t>
            </a:r>
            <a:r>
              <a:rPr lang="ru-RU" dirty="0" smtClean="0"/>
              <a:t> </a:t>
            </a:r>
          </a:p>
          <a:p>
            <a:r>
              <a:rPr lang="ru-RU" b="1" i="1" u="sng" dirty="0" smtClean="0"/>
              <a:t>3 пара </a:t>
            </a:r>
            <a:r>
              <a:rPr lang="ru-RU" b="1" dirty="0" smtClean="0"/>
              <a:t>- </a:t>
            </a:r>
            <a:r>
              <a:rPr lang="ru-RU" dirty="0" smtClean="0"/>
              <a:t>подбери  слова-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действия</a:t>
            </a:r>
            <a:r>
              <a:rPr lang="ru-RU" dirty="0" smtClean="0"/>
              <a:t> к названиям </a:t>
            </a:r>
            <a:r>
              <a:rPr lang="ru-RU" b="1" dirty="0" smtClean="0">
                <a:solidFill>
                  <a:srgbClr val="3333FF"/>
                </a:solidFill>
              </a:rPr>
              <a:t>предметов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Зима </a:t>
            </a:r>
            <a:endParaRPr lang="ru-RU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Содержимое 9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500306"/>
            <a:ext cx="4211668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</a:rPr>
              <a:t>Весна </a:t>
            </a:r>
            <a:endParaRPr lang="ru-RU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Содержимое 8"/>
          <p:cNvPicPr>
            <a:picLocks noGrp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4645025" y="1654705"/>
            <a:ext cx="3346450" cy="2230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A50021"/>
                </a:solidFill>
                <a:latin typeface="+mn-lt"/>
              </a:rPr>
              <a:t>Составляем предложения</a:t>
            </a:r>
            <a:endParaRPr lang="ru-RU" b="1" dirty="0">
              <a:solidFill>
                <a:srgbClr val="A5002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Проверь себя!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57200" y="2285992"/>
            <a:ext cx="8229600" cy="4038608"/>
          </a:xfrm>
        </p:spPr>
        <p:txBody>
          <a:bodyPr>
            <a:normAutofit/>
          </a:bodyPr>
          <a:lstStyle/>
          <a:p>
            <a:r>
              <a:rPr lang="ru-RU" dirty="0" smtClean="0"/>
              <a:t>Зима холодная, а весна </a:t>
            </a:r>
            <a:r>
              <a:rPr lang="ru-RU" b="1" dirty="0" smtClean="0">
                <a:solidFill>
                  <a:srgbClr val="A50021"/>
                </a:solidFill>
              </a:rPr>
              <a:t>тёплая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Зимой солнце тусклое, а весной </a:t>
            </a:r>
            <a:r>
              <a:rPr lang="ru-RU" b="1" dirty="0" smtClean="0">
                <a:solidFill>
                  <a:srgbClr val="A50021"/>
                </a:solidFill>
              </a:rPr>
              <a:t>яркое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Зимой день короткий, а весной </a:t>
            </a:r>
            <a:r>
              <a:rPr lang="ru-RU" b="1" dirty="0" smtClean="0">
                <a:solidFill>
                  <a:srgbClr val="A50021"/>
                </a:solidFill>
              </a:rPr>
              <a:t>длинный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Зимой на землю падает снег, а весной </a:t>
            </a:r>
            <a:r>
              <a:rPr lang="ru-RU" b="1" dirty="0" smtClean="0">
                <a:solidFill>
                  <a:srgbClr val="A50021"/>
                </a:solidFill>
              </a:rPr>
              <a:t>дождь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Зимой снег лежит, а весной </a:t>
            </a:r>
            <a:r>
              <a:rPr lang="ru-RU" b="1" dirty="0" smtClean="0">
                <a:solidFill>
                  <a:srgbClr val="A50021"/>
                </a:solidFill>
              </a:rPr>
              <a:t>тает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Зимой растения спят, а весной </a:t>
            </a:r>
            <a:r>
              <a:rPr lang="ru-RU" b="1" dirty="0" smtClean="0">
                <a:solidFill>
                  <a:srgbClr val="A50021"/>
                </a:solidFill>
              </a:rPr>
              <a:t>растут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026709" y="731838"/>
            <a:ext cx="4633382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Молодцы!</a:t>
            </a:r>
            <a:endParaRPr lang="ru-RU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2371748" y="731838"/>
            <a:ext cx="3943304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175</TotalTime>
  <Words>231</Words>
  <Application>Microsoft Office PowerPoint</Application>
  <PresentationFormat>Экран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Собери рассыпанное слово</vt:lpstr>
      <vt:lpstr>З, М, И, А С, Г, Н, Е Ь, В, Г, А, Ю ка, жин, сне З, О, Р, О, М </vt:lpstr>
      <vt:lpstr>Презентация PowerPoint</vt:lpstr>
      <vt:lpstr>Слова – названия предметов, признаков, действий</vt:lpstr>
      <vt:lpstr>Презентация PowerPoint</vt:lpstr>
      <vt:lpstr>Как называются эти слова?</vt:lpstr>
      <vt:lpstr>Назови слово по его значению. Впиши в «лучик»</vt:lpstr>
      <vt:lpstr>Презентация PowerPoint</vt:lpstr>
      <vt:lpstr>Физминутка </vt:lpstr>
      <vt:lpstr>Соедини слова в пары.</vt:lpstr>
      <vt:lpstr>Составляем предложения</vt:lpstr>
      <vt:lpstr>Проверь себя!</vt:lpstr>
      <vt:lpstr>Презентация PowerPoint</vt:lpstr>
      <vt:lpstr>Молодцы!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Пятнадцатое февраля</dc:title>
  <dc:creator>user</dc:creator>
  <cp:lastModifiedBy>Microsoft</cp:lastModifiedBy>
  <cp:revision>24</cp:revision>
  <dcterms:created xsi:type="dcterms:W3CDTF">2012-02-11T04:50:27Z</dcterms:created>
  <dcterms:modified xsi:type="dcterms:W3CDTF">2017-10-02T07:54:14Z</dcterms:modified>
</cp:coreProperties>
</file>