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64" r:id="rId9"/>
    <p:sldId id="266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4900"/>
    <a:srgbClr val="613125"/>
    <a:srgbClr val="AC187B"/>
    <a:srgbClr val="853E5B"/>
    <a:srgbClr val="542939"/>
    <a:srgbClr val="E4ECD1"/>
    <a:srgbClr val="8ED354"/>
    <a:srgbClr val="06A78E"/>
    <a:srgbClr val="068A78"/>
    <a:srgbClr val="06A88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25" autoAdjust="0"/>
    <p:restoredTop sz="96433" autoAdjust="0"/>
  </p:normalViewPr>
  <p:slideViewPr>
    <p:cSldViewPr snapToGrid="0">
      <p:cViewPr varScale="1">
        <p:scale>
          <a:sx n="73" d="100"/>
          <a:sy n="73" d="100"/>
        </p:scale>
        <p:origin x="-133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24.10.2017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21332896">
            <a:off x="587615" y="1854222"/>
            <a:ext cx="774409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Тема: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Ответственность родителей за воспитание и образование своих детей.  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01781" y="4449263"/>
            <a:ext cx="346024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ea typeface="Tahoma" panose="020B0604030504040204" pitchFamily="34" charset="0"/>
                <a:cs typeface="Tahoma" panose="020B0604030504040204" pitchFamily="34" charset="0"/>
              </a:rPr>
              <a:t>Классный руководитель:</a:t>
            </a:r>
          </a:p>
          <a:p>
            <a:r>
              <a:rPr lang="ru-RU" sz="2400" dirty="0" smtClean="0">
                <a:ea typeface="Tahoma" panose="020B0604030504040204" pitchFamily="34" charset="0"/>
                <a:cs typeface="Tahoma" panose="020B0604030504040204" pitchFamily="34" charset="0"/>
              </a:rPr>
              <a:t> МБОУ «</a:t>
            </a:r>
            <a:r>
              <a:rPr lang="ru-RU" sz="2400" dirty="0" err="1" smtClean="0">
                <a:ea typeface="Tahoma" panose="020B0604030504040204" pitchFamily="34" charset="0"/>
                <a:cs typeface="Tahoma" panose="020B0604030504040204" pitchFamily="34" charset="0"/>
              </a:rPr>
              <a:t>Кочёвская</a:t>
            </a:r>
            <a:r>
              <a:rPr lang="ru-RU" sz="2400" dirty="0" smtClean="0">
                <a:ea typeface="Tahoma" panose="020B0604030504040204" pitchFamily="34" charset="0"/>
                <a:cs typeface="Tahoma" panose="020B0604030504040204" pitchFamily="34" charset="0"/>
              </a:rPr>
              <a:t> СОШ»</a:t>
            </a:r>
          </a:p>
          <a:p>
            <a:r>
              <a:rPr lang="ru-RU" sz="2400" dirty="0" smtClean="0">
                <a:ea typeface="Tahoma" panose="020B0604030504040204" pitchFamily="34" charset="0"/>
                <a:cs typeface="Tahoma" panose="020B0604030504040204" pitchFamily="34" charset="0"/>
              </a:rPr>
              <a:t>Минина Г.О.</a:t>
            </a:r>
            <a:endParaRPr lang="ru-RU" sz="24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6501" y="1364942"/>
            <a:ext cx="263795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</a:pPr>
            <a:endParaRPr lang="ru-RU" sz="24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06950" y="635276"/>
            <a:ext cx="4730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9525">
                  <a:noFill/>
                </a:ln>
                <a:ea typeface="Tahoma" panose="020B0604030504040204" pitchFamily="34" charset="0"/>
                <a:cs typeface="Tahoma" panose="020B0604030504040204" pitchFamily="34" charset="0"/>
              </a:rPr>
              <a:t>Заголовок слайда</a:t>
            </a:r>
            <a:endParaRPr lang="ru-RU" sz="3200" b="1" dirty="0">
              <a:ln w="9525">
                <a:noFill/>
              </a:ln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5494" y="1223682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15152" y="1317812"/>
            <a:ext cx="8754035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сильно заблуждаемся, если думаем, что жизнь ребенка в школьном возрасте вся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принадлежит школе; нет, школа имеет только весьма небольшую долю в том естественном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развитии ребенка, на которое гораздо большое влияние оказывают время, природа и семейная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жизнь.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К.Д. Ушинский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559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775" y="444137"/>
            <a:ext cx="91092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Образовательная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правосубъектность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ребенка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6754" y="1058092"/>
            <a:ext cx="8739053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ст. 38, 42 Конституции РФ;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ст. 14-18, ст. 52 Закона РФ «Об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образовании»;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ст. 63 Семейного кодекса РФ;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Типовое положение об образовательном                  учреждении;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Устав образовательного учреждения.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27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92332" y="470262"/>
            <a:ext cx="804091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Образовательная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правосубъектность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ребенка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4320" y="1476103"/>
            <a:ext cx="8543109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ст. 38, 42 Конституции РФ;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ст. 14-18, ст. 52 Закона РФ «Об образовании»;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ст. 63 Семейного кодекса РФ;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Типовое положение об образовательном                  учреждении;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Устав образовательного учреждения.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27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4320" y="1476103"/>
            <a:ext cx="8543109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/>
              <a:t> защита законных прав и интересов ребенка;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участие в управлении образовательным учреждением;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 ознакомление с ходом и содержанием образовательного процесса;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 ознакомление с Уставом образовательного учреждения;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 согласие на оставление ребенком до получения им основного общего образования образовательного учреждения по достижении 15 лет;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78557" y="488071"/>
            <a:ext cx="70311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права родителей обучающихся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27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92332" y="470262"/>
            <a:ext cx="83592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/>
              <a:t>Родители обучающегося, воспитанника обязаны: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470262"/>
            <a:ext cx="914400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заложить основы физического, нравственного и интеллектуального развития личности ребенка в раннем возрасте;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обеспечить получение детьми основного общего образования;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отвечать за воспитание своих детей и создание необходимых условий для получения ими образования;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выполнять Устав образовательного учреждения;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отвечать за ликвидацию задолженности обучающегося.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27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4320" y="1476103"/>
            <a:ext cx="854310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1471493"/>
            <a:ext cx="4154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2501" y="305192"/>
            <a:ext cx="69678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Портрет выпускника начальной школы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69817" y="733246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любящий свой народ, свой край и свою Родину;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уважающий и принимающий ценности семьи и общества;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любознательный, активно и заинтересованно познающий мир;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владеющий основами умения учиться, способный к организации собственной деятельности;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готовый самостоятельно действовать и отвечать за свои поступки перед семьей и обществом;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доброжелательный, умеющий слушать и слышать собеседника, обосновывать свою позицию, высказывать свое мнение;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выполняющий правила здорового и безопасного для себя и окружающих образа жизни.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27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4320" y="1476103"/>
            <a:ext cx="854310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1471493"/>
            <a:ext cx="4154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63877" y="1116106"/>
            <a:ext cx="8880123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“Что пользы в том, что ты многое знал,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 ты не умел применять твои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знания к твоим нуждам”.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45106" y="3751729"/>
            <a:ext cx="4114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Франческо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Петрарка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27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74320" y="1476103"/>
            <a:ext cx="854310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1471493"/>
            <a:ext cx="8865247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оспитание ребенка с четким представлением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ы. Это целенаправленный 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жедневный процесс, в котором происходит его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амосовершенствование и саморазвитие. 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Данная работа ведет к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риумф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личности ребенка. Это путь к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динению ученика, его родителей и школы.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57240" y="514197"/>
            <a:ext cx="30232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28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4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Рефлексия.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27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21332896">
            <a:off x="587615" y="2777552"/>
            <a:ext cx="77440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01781" y="4449263"/>
            <a:ext cx="17894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r>
              <a:rPr lang="ru-RU" sz="2400" dirty="0" smtClean="0">
                <a:ea typeface="Tahoma" panose="020B0604030504040204" pitchFamily="34" charset="0"/>
                <a:cs typeface="Tahoma" panose="020B0604030504040204" pitchFamily="34" charset="0"/>
              </a:rPr>
              <a:t>Минина Г.О.</a:t>
            </a:r>
            <a:endParaRPr lang="ru-RU" sz="24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2" descr="http://vamotkrytka.ru/_ph/54/1/895111169.jpg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88947">
            <a:off x="1567541" y="1690498"/>
            <a:ext cx="5656217" cy="409917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 rot="21339089">
            <a:off x="-12372" y="996746"/>
            <a:ext cx="85087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внимание!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511</TotalTime>
  <Words>429</Words>
  <Application>Microsoft Office PowerPoint</Application>
  <PresentationFormat>Экран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дом</cp:lastModifiedBy>
  <cp:revision>86</cp:revision>
  <dcterms:created xsi:type="dcterms:W3CDTF">2013-11-19T05:52:05Z</dcterms:created>
  <dcterms:modified xsi:type="dcterms:W3CDTF">2017-10-24T17:11:30Z</dcterms:modified>
</cp:coreProperties>
</file>