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73" r:id="rId8"/>
    <p:sldId id="274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3" autoAdjust="0"/>
    <p:restoredTop sz="94635" autoAdjust="0"/>
  </p:normalViewPr>
  <p:slideViewPr>
    <p:cSldViewPr>
      <p:cViewPr varScale="1">
        <p:scale>
          <a:sx n="107" d="100"/>
          <a:sy n="107" d="100"/>
        </p:scale>
        <p:origin x="-8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3C1AE6-49F2-4A8E-9A8F-A911CB105F1A}" type="datetimeFigureOut">
              <a:rPr lang="ru-RU"/>
              <a:pPr>
                <a:defRPr/>
              </a:pPr>
              <a:t>28.11.2012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9CB322-7674-4CDF-8C2A-7F377E3498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986FE-33AC-46D6-A226-5F2D23E218BB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F3188-A021-48D4-B377-F6269D5E9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9C9A5-071F-4351-97E1-02C47C776EC6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F144-5EF8-420E-B7EA-B877C93FD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20011-D28F-4AD6-ADAC-B64DBB97B6EC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53B91-2A07-4BD8-8FAE-907CF803F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DF076-4D49-4D7E-898F-FC1A5691CB34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D1374-0FD0-414B-B519-1B1513CA6C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A2A7F-F4E2-487D-9DFA-7EF30C37F02E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6889E-9077-4077-BD5B-569EDB8BB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67A90-A9FB-40E1-A41D-DBAFE6F8888B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080EF-9439-43FF-B20C-BA89FE7DA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496A4-86E3-4B9B-93CB-D70130FE0196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3B7E0-5B57-4965-BC81-9B3D9B1B94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59AD2-AEAB-43C7-B30E-F00AAD0CC826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45617-C0BB-4490-A8B3-158A113E0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A649-662E-4C2B-81BC-088BE17A6737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F2633-3C1A-426E-935D-0BEB68B56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17DAB-A436-401E-BCAC-C0EFF7A0B240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E0B15-4A86-4021-A915-E340A3B7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B859-C79D-4343-AFA7-9CB427B6EBC6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6A498-7110-4A37-900E-383459EA5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B8CFFF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B952A0C2-6E11-40FC-97DC-A7D8AF63863C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8CFFF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8CFFF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592313BF-6400-4A14-9428-2F125A5B1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F69F-2BC5-4396-B65A-5694B758EAF4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C7F1C-713F-4FE1-B4D5-D9C51BF29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B8CFFF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8464E066-F69B-461A-B893-78E81189A231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8CFFF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8CFFF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34997408-07DD-41EF-87B6-537AA814A2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C1A76-12D1-4AC1-AA6B-92CBDE75DD6D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E4666-B05C-4C3B-8341-2EEEBDB93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2BD38-F2C7-4231-8283-FF59942E4DBD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5A49-1FC7-43E3-8626-0B609DAF5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98E0C-0AAB-438D-A49F-37E87485F73A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0630D-7D47-450C-BD74-57CD6AD9A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FF44B-5F7E-4E0A-8FC9-512AC5BF987B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7B64C-45A3-4292-AEA9-440CD5008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83720-53C1-4C14-975B-1325FF7BE64A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61FB4-6D13-4D1F-B310-1BAC85650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68007F"/>
              </a:solidFill>
            </a:endParaRPr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68007F"/>
              </a:solidFill>
            </a:endParaRPr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9C007F"/>
              </a:solidFill>
              <a:latin typeface="Constantia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9C007F"/>
              </a:solidFill>
              <a:latin typeface="Constanti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F8365-DDD7-4B15-B6AB-2C6EF88D557B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6C44C-0BEE-46C6-B5EF-EDCF631AB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0A1D-5AA5-4C9E-91BE-6F8EE210DD84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CEDE8-CDD6-4C96-90E0-C337920D4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7F898-3AE7-46A1-A6C7-12F51629E6F2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44995-27A3-485F-A069-1D1DB5B94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C02DAC-65FC-4F55-9BCA-F3087801AB38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F4E38D-9A1A-4228-9D29-949E1AA50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9" r:id="rId2"/>
    <p:sldLayoutId id="2147483699" r:id="rId3"/>
    <p:sldLayoutId id="2147483688" r:id="rId4"/>
    <p:sldLayoutId id="2147483687" r:id="rId5"/>
    <p:sldLayoutId id="2147483686" r:id="rId6"/>
    <p:sldLayoutId id="2147483685" r:id="rId7"/>
    <p:sldLayoutId id="2147483684" r:id="rId8"/>
    <p:sldLayoutId id="2147483700" r:id="rId9"/>
    <p:sldLayoutId id="2147483683" r:id="rId10"/>
    <p:sldLayoutId id="2147483682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9C007F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9C007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68007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9C007F"/>
              </a:solidFill>
              <a:latin typeface="Constantia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9C007F"/>
              </a:solidFill>
              <a:latin typeface="Constantia"/>
            </a:endParaRPr>
          </a:p>
        </p:txBody>
      </p:sp>
      <p:sp>
        <p:nvSpPr>
          <p:cNvPr id="13316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192CD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631101CC-FFC6-4EEB-AA72-F60D9050DEBB}" type="datetime1">
              <a:rPr lang="en-US"/>
              <a:pPr>
                <a:defRPr/>
              </a:pPr>
              <a:t>11/28/2012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192CD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192CD">
                    <a:shade val="90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9A4D8895-D591-4A58-82F0-1DF2A16C36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3321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9C007F"/>
                </a:solidFill>
                <a:latin typeface="Constantia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9C007F"/>
                </a:solidFill>
                <a:latin typeface="Constanti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7" r:id="rId2"/>
    <p:sldLayoutId id="2147483702" r:id="rId3"/>
    <p:sldLayoutId id="2147483696" r:id="rId4"/>
    <p:sldLayoutId id="2147483695" r:id="rId5"/>
    <p:sldLayoutId id="2147483694" r:id="rId6"/>
    <p:sldLayoutId id="2147483693" r:id="rId7"/>
    <p:sldLayoutId id="2147483692" r:id="rId8"/>
    <p:sldLayoutId id="2147483703" r:id="rId9"/>
    <p:sldLayoutId id="2147483691" r:id="rId10"/>
    <p:sldLayoutId id="214748369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9C007F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9C007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68007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854950" cy="2867025"/>
          </a:xfrm>
        </p:spPr>
        <p:txBody>
          <a:bodyPr/>
          <a:lstStyle/>
          <a:p>
            <a:pPr marR="0" algn="ctr" eaLnBrk="1" hangingPunct="1"/>
            <a:r>
              <a:rPr lang="ru-RU" sz="5400" b="1" i="1" smtClean="0">
                <a:solidFill>
                  <a:schemeClr val="accent1"/>
                </a:solidFill>
                <a:latin typeface="Arial" charset="0"/>
              </a:rPr>
              <a:t>В ПОИСКАХ ГОРОДА «Дружба»</a:t>
            </a:r>
            <a:r>
              <a:rPr lang="ru-RU" sz="2000" smtClean="0">
                <a:latin typeface="Arial" charset="0"/>
              </a:rPr>
              <a:t>     </a:t>
            </a: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endParaRPr lang="ru-RU" sz="2000" smtClean="0">
              <a:latin typeface="Arial" charset="0"/>
            </a:endParaRPr>
          </a:p>
          <a:p>
            <a:pPr marR="0" algn="ctr" eaLnBrk="1" hangingPunct="1"/>
            <a:r>
              <a:rPr lang="ru-RU" sz="2000" smtClean="0">
                <a:latin typeface="Arial" charset="0"/>
              </a:rPr>
              <a:t> </a:t>
            </a:r>
          </a:p>
          <a:p>
            <a:pPr marR="0" eaLnBrk="1" hangingPunct="1"/>
            <a:r>
              <a:rPr lang="ru-RU" sz="2000" smtClean="0">
                <a:latin typeface="Arial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0" name="Содержимое 4" descr="22688c58122015dd299c1982f597869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5987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(с) Кузьмина И.Е. 2012г.</a:t>
            </a:r>
            <a:endParaRPr lang="en-US"/>
          </a:p>
        </p:txBody>
      </p:sp>
      <p:pic>
        <p:nvPicPr>
          <p:cNvPr id="28675" name="Содержимое 6" descr="marsh-glow-hibiscus_lg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28600" y="0"/>
            <a:ext cx="93726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8" name="Содержимое 4" descr="93926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0638" y="-33338"/>
            <a:ext cx="9164638" cy="6891338"/>
          </a:xfrm>
        </p:spPr>
      </p:pic>
      <p:sp>
        <p:nvSpPr>
          <p:cNvPr id="17411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2" name="Содержимое 4" descr="wallpaper-1280x1024-02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28600" y="0"/>
            <a:ext cx="101346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(с) Кузьмина И.Е. 2012г.</a:t>
            </a:r>
            <a:endParaRPr lang="en-US"/>
          </a:p>
        </p:txBody>
      </p:sp>
      <p:pic>
        <p:nvPicPr>
          <p:cNvPr id="32770" name="Picture 2" descr="C:\Users\User\Desktop\Re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63" y="0"/>
            <a:ext cx="10345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(с) Кузьмина И.Е. 2012г.</a:t>
            </a:r>
            <a:endParaRPr lang="en-US"/>
          </a:p>
        </p:txBody>
      </p:sp>
      <p:pic>
        <p:nvPicPr>
          <p:cNvPr id="33794" name="Picture 2" descr="C:\Users\User\Desktop\476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63" y="0"/>
            <a:ext cx="9148763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4818" name="Содержимое 4" descr="22688c58122015dd299c1982f597869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59875" cy="6858000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>
                <a:solidFill>
                  <a:srgbClr val="018BC4"/>
                </a:solidFill>
              </a:rPr>
              <a:t>.</a:t>
            </a:r>
            <a:endParaRPr lang="en-US">
              <a:solidFill>
                <a:srgbClr val="018BC4"/>
              </a:solidFill>
            </a:endParaRPr>
          </a:p>
        </p:txBody>
      </p:sp>
      <p:pic>
        <p:nvPicPr>
          <p:cNvPr id="8" name="Рисунок 7" descr="Без имен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5715000"/>
            <a:ext cx="27432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Без имен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715000"/>
            <a:ext cx="28956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Без имен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5715000"/>
            <a:ext cx="27432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Без имен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4953000"/>
            <a:ext cx="29718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Без имен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4876800"/>
            <a:ext cx="27432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Без имен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4114800"/>
            <a:ext cx="28956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3276600" y="4191000"/>
            <a:ext cx="28956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Ленивый</a:t>
            </a:r>
            <a:endParaRPr lang="ru-RU" sz="2000" b="1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00200" y="4953000"/>
            <a:ext cx="29718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Трусливый</a:t>
            </a:r>
            <a:endParaRPr lang="ru-RU" b="1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48200" y="4876800"/>
            <a:ext cx="27432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Жадный</a:t>
            </a:r>
            <a:endParaRPr lang="ru-RU" sz="2800" b="1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5867400"/>
            <a:ext cx="3048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9525" cmpd="sng">
                  <a:solidFill>
                    <a:srgbClr val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Капризный</a:t>
            </a:r>
            <a:endParaRPr lang="ru-RU" b="1" dirty="0">
              <a:ln w="9525" cmpd="sng">
                <a:solidFill>
                  <a:srgbClr val="000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00400" y="5638800"/>
            <a:ext cx="20574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Глупый</a:t>
            </a:r>
            <a:endParaRPr lang="ru-RU" sz="2800" b="1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53200" y="5791200"/>
            <a:ext cx="20574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Злой</a:t>
            </a:r>
            <a:endParaRPr lang="ru-RU" sz="2800" b="1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5842" name="Содержимое 5" descr="Gate-full-siz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066800" y="0"/>
            <a:ext cx="7391400" cy="923330"/>
          </a:xfrm>
          <a:prstGeom prst="rect">
            <a:avLst/>
          </a:prstGeom>
          <a:scene3d>
            <a:camera prst="perspectiveBelow"/>
            <a:lightRig rig="threePt" dir="t">
              <a:rot lat="0" lon="0" rev="6600000"/>
            </a:lightRig>
          </a:scene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100" dirty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Город  Дружбы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>
          <a:xfrm>
            <a:off x="609600" y="1524000"/>
            <a:ext cx="2971800" cy="685800"/>
          </a:xfrm>
        </p:spPr>
        <p:txBody>
          <a:bodyPr/>
          <a:lstStyle/>
          <a:p>
            <a:endParaRPr lang="ru-RU" sz="4600" smtClean="0">
              <a:latin typeface="Arial" charset="0"/>
            </a:endParaRPr>
          </a:p>
        </p:txBody>
      </p:sp>
      <p:pic>
        <p:nvPicPr>
          <p:cNvPr id="36866" name="Picture 6" descr="IMG_013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81534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Г.8</a:t>
            </a:r>
          </a:p>
        </p:txBody>
      </p:sp>
      <p:pic>
        <p:nvPicPr>
          <p:cNvPr id="37890" name="Picture 8" descr="IMG_017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6513"/>
            <a:ext cx="9144000" cy="682148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8914" name="Picture 6" descr="IMG_014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6513"/>
            <a:ext cx="9144000" cy="682148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9938" name="Picture 6" descr="IMG_014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6513"/>
            <a:ext cx="9144000" cy="6821487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62" name="Picture 6" descr="IMGP178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8100"/>
            <a:ext cx="8991600" cy="68199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1986" name="Picture 6" descr="IMGP180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3010" name="Picture 6" descr="IMG_017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20638"/>
            <a:ext cx="9144000" cy="687863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4">
      <a:dk1>
        <a:srgbClr val="9C007F"/>
      </a:dk1>
      <a:lt1>
        <a:srgbClr val="68007F"/>
      </a:lt1>
      <a:dk2>
        <a:srgbClr val="0192CD"/>
      </a:dk2>
      <a:lt2>
        <a:srgbClr val="B8CFFF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Другая 4">
      <a:dk1>
        <a:srgbClr val="9C007F"/>
      </a:dk1>
      <a:lt1>
        <a:srgbClr val="68007F"/>
      </a:lt1>
      <a:dk2>
        <a:srgbClr val="0192CD"/>
      </a:dk2>
      <a:lt2>
        <a:srgbClr val="B8CFFF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4">
    <a:dk1>
      <a:srgbClr val="9C007F"/>
    </a:dk1>
    <a:lt1>
      <a:srgbClr val="68007F"/>
    </a:lt1>
    <a:dk2>
      <a:srgbClr val="0192CD"/>
    </a:dk2>
    <a:lt2>
      <a:srgbClr val="B8CFFF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2.xml><?xml version="1.0" encoding="utf-8"?>
<a:themeOverride xmlns:a="http://schemas.openxmlformats.org/drawingml/2006/main">
  <a:clrScheme name="Другая 4">
    <a:dk1>
      <a:srgbClr val="9C007F"/>
    </a:dk1>
    <a:lt1>
      <a:srgbClr val="68007F"/>
    </a:lt1>
    <a:dk2>
      <a:srgbClr val="0192CD"/>
    </a:dk2>
    <a:lt2>
      <a:srgbClr val="B8CFFF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3.xml><?xml version="1.0" encoding="utf-8"?>
<a:themeOverride xmlns:a="http://schemas.openxmlformats.org/drawingml/2006/main">
  <a:clrScheme name="Другая 4">
    <a:dk1>
      <a:srgbClr val="9C007F"/>
    </a:dk1>
    <a:lt1>
      <a:srgbClr val="68007F"/>
    </a:lt1>
    <a:dk2>
      <a:srgbClr val="0192CD"/>
    </a:dk2>
    <a:lt2>
      <a:srgbClr val="B8CFFF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4.xml><?xml version="1.0" encoding="utf-8"?>
<a:themeOverride xmlns:a="http://schemas.openxmlformats.org/drawingml/2006/main">
  <a:clrScheme name="Другая 4">
    <a:dk1>
      <a:srgbClr val="9C007F"/>
    </a:dk1>
    <a:lt1>
      <a:srgbClr val="68007F"/>
    </a:lt1>
    <a:dk2>
      <a:srgbClr val="0192CD"/>
    </a:dk2>
    <a:lt2>
      <a:srgbClr val="B8CFFF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515</TotalTime>
  <Words>17</Words>
  <Application>Microsoft Office PowerPoint</Application>
  <PresentationFormat>Экран (4:3)</PresentationFormat>
  <Paragraphs>16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Calibri</vt:lpstr>
      <vt:lpstr>Constantia</vt:lpstr>
      <vt:lpstr>Wingdings 2</vt:lpstr>
      <vt:lpstr>Поток</vt:lpstr>
      <vt:lpstr>1_Поток</vt:lpstr>
      <vt:lpstr>Поток</vt:lpstr>
      <vt:lpstr>Поток</vt:lpstr>
      <vt:lpstr>Поток</vt:lpstr>
      <vt:lpstr>1_Поток</vt:lpstr>
      <vt:lpstr>1_Поток</vt:lpstr>
      <vt:lpstr>1_Поток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Г.8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поисках ДРУЖБЫ</dc:title>
  <dc:creator>Ира</dc:creator>
  <cp:lastModifiedBy>Comp</cp:lastModifiedBy>
  <cp:revision>45</cp:revision>
  <dcterms:created xsi:type="dcterms:W3CDTF">2012-03-27T17:17:49Z</dcterms:created>
  <dcterms:modified xsi:type="dcterms:W3CDTF">2012-11-28T16:42:25Z</dcterms:modified>
</cp:coreProperties>
</file>