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CC05BA-A022-4260-B621-7343772A543F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98A069-7DAE-4D5B-9BA6-C450026A4B1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98A069-7DAE-4D5B-9BA6-C450026A4B1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E97C1-9F3E-42B3-BAE5-302F87E07942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6ED90-2C05-40E2-AB1B-29BE04F09A8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E97C1-9F3E-42B3-BAE5-302F87E07942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6ED90-2C05-40E2-AB1B-29BE04F09A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E97C1-9F3E-42B3-BAE5-302F87E07942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8686ED90-2C05-40E2-AB1B-29BE04F09A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E97C1-9F3E-42B3-BAE5-302F87E07942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6ED90-2C05-40E2-AB1B-29BE04F09A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E97C1-9F3E-42B3-BAE5-302F87E07942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6ED90-2C05-40E2-AB1B-29BE04F09A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E97C1-9F3E-42B3-BAE5-302F87E07942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6ED90-2C05-40E2-AB1B-29BE04F09A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E97C1-9F3E-42B3-BAE5-302F87E07942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6ED90-2C05-40E2-AB1B-29BE04F09A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E97C1-9F3E-42B3-BAE5-302F87E07942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6ED90-2C05-40E2-AB1B-29BE04F09A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E97C1-9F3E-42B3-BAE5-302F87E07942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6ED90-2C05-40E2-AB1B-29BE04F09A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E97C1-9F3E-42B3-BAE5-302F87E07942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6ED90-2C05-40E2-AB1B-29BE04F09A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E97C1-9F3E-42B3-BAE5-302F87E07942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6ED90-2C05-40E2-AB1B-29BE04F09A8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A5E97C1-9F3E-42B3-BAE5-302F87E07942}" type="datetimeFigureOut">
              <a:rPr lang="ru-RU" smtClean="0"/>
              <a:pPr/>
              <a:t>03.10.2017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8686ED90-2C05-40E2-AB1B-29BE04F09A8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214290"/>
            <a:ext cx="8229600" cy="1785950"/>
          </a:xfrm>
        </p:spPr>
        <p:txBody>
          <a:bodyPr>
            <a:normAutofit/>
          </a:bodyPr>
          <a:lstStyle/>
          <a:p>
            <a:r>
              <a:rPr lang="ru-RU" sz="1600" dirty="0" smtClean="0">
                <a:solidFill>
                  <a:schemeClr val="tx1"/>
                </a:solidFill>
              </a:rPr>
              <a:t>МУНИЦИПАЛЬНОЕ БЮДЖЕТНОЕ ОБЩЕОБРАЗОВАТЕЛЬНОЕ  УЧРЕЖДЕНИЕ «ЗЕЛЕНОНИВСКИЙ УЧЕБНО-ВОСПИТАТЕЛЬНЫЙ КОМПЛЕКС» МУНИЦИПАЛЬНОГО ОБРАЗОВАНИЯ  КРАСНОПЕРЕКОПСКИЙ РАЙОН РЕСПУБЛИКИ КРЫМ</a:t>
            </a:r>
            <a:r>
              <a:rPr lang="en-US" sz="1400" dirty="0" smtClean="0">
                <a:solidFill>
                  <a:schemeClr val="tx1"/>
                </a:solidFill>
                <a:latin typeface="Algerian" pitchFamily="82" charset="0"/>
              </a:rPr>
              <a:t/>
            </a:r>
            <a:br>
              <a:rPr lang="en-US" sz="1400" dirty="0" smtClean="0">
                <a:solidFill>
                  <a:schemeClr val="tx1"/>
                </a:solidFill>
                <a:latin typeface="Algerian" pitchFamily="82" charset="0"/>
              </a:rPr>
            </a:b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2000240"/>
            <a:ext cx="8001056" cy="4500594"/>
          </a:xfrm>
          <a:ln>
            <a:solidFill>
              <a:srgbClr val="FFFFCC"/>
            </a:solidFill>
          </a:ln>
        </p:spPr>
        <p:txBody>
          <a:bodyPr>
            <a:normAutofit lnSpcReduction="10000"/>
          </a:bodyPr>
          <a:lstStyle/>
          <a:p>
            <a:endParaRPr lang="ru-RU" sz="1800" dirty="0" smtClean="0"/>
          </a:p>
          <a:p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Муниципальный  этап  Республиканской эколого-природоохранной акции </a:t>
            </a:r>
          </a:p>
          <a:p>
            <a:r>
              <a:rPr lang="ru-RU" dirty="0" smtClean="0"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«К чистым истокам -2017»</a:t>
            </a:r>
            <a:r>
              <a:rPr lang="ru-RU" sz="1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ru-RU" sz="1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ru-RU" sz="1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номинация: проведение практической природоохранной  работы</a:t>
            </a:r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sz="1800" b="1" dirty="0" smtClean="0">
              <a:solidFill>
                <a:schemeClr val="accent6">
                  <a:lumMod val="40000"/>
                  <a:lumOff val="60000"/>
                </a:schemeClr>
              </a:solidFill>
            </a:endParaRPr>
          </a:p>
          <a:p>
            <a:pPr algn="r"/>
            <a:r>
              <a:rPr lang="ru-RU" sz="1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                                                                          Участники акции:</a:t>
            </a:r>
          </a:p>
          <a:p>
            <a:pPr algn="r"/>
            <a:r>
              <a:rPr lang="ru-RU" sz="1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                                                                                 учащиеся 8-11 классов</a:t>
            </a:r>
          </a:p>
          <a:p>
            <a:pPr algn="r"/>
            <a:r>
              <a:rPr lang="ru-RU" sz="1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                                                                             Руководитель акции:</a:t>
            </a:r>
          </a:p>
          <a:p>
            <a:pPr algn="r"/>
            <a:r>
              <a:rPr lang="ru-RU" sz="1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учитель биологии, географии</a:t>
            </a:r>
          </a:p>
          <a:p>
            <a:pPr algn="r"/>
            <a:r>
              <a:rPr lang="ru-RU" sz="18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Мищук</a:t>
            </a:r>
            <a:r>
              <a:rPr lang="ru-RU" sz="18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Наталья Витальевна</a:t>
            </a:r>
            <a:endParaRPr lang="ru-RU" sz="18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Рисунок 3" descr="ioSYknZBAk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2910" y="4786322"/>
            <a:ext cx="4714908" cy="16787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</a:rPr>
              <a:t>ЦЕЛИ </a:t>
            </a:r>
            <a:r>
              <a:rPr lang="ru-RU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</a:rPr>
              <a:t>АКЦИИ :</a:t>
            </a:r>
            <a:endParaRPr lang="ru-RU" i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785926"/>
            <a:ext cx="571504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ru-RU" sz="2400" dirty="0" smtClean="0"/>
              <a:t> Привлечь обучающихся и  жителей села к практической природоохранной деятельности, направленной на охрану и улучшение состояния озера </a:t>
            </a:r>
            <a:r>
              <a:rPr lang="ru-RU" sz="2400" dirty="0" err="1" smtClean="0"/>
              <a:t>Киятское</a:t>
            </a:r>
            <a:r>
              <a:rPr lang="ru-RU" sz="2400" dirty="0" smtClean="0"/>
              <a:t>;</a:t>
            </a:r>
          </a:p>
          <a:p>
            <a:pPr>
              <a:buFont typeface="Wingdings" pitchFamily="2" charset="2"/>
              <a:buChar char="§"/>
            </a:pPr>
            <a:r>
              <a:rPr lang="ru-RU" sz="2400" dirty="0" smtClean="0"/>
              <a:t>Ознакомиться с историей и географией озера.</a:t>
            </a:r>
          </a:p>
          <a:p>
            <a:pPr>
              <a:buFont typeface="Wingdings" pitchFamily="2" charset="2"/>
              <a:buChar char="§"/>
            </a:pPr>
            <a:endParaRPr lang="ru-RU" sz="3200" dirty="0"/>
          </a:p>
        </p:txBody>
      </p:sp>
      <p:pic>
        <p:nvPicPr>
          <p:cNvPr id="5" name="Рисунок 4" descr="dTruE1BViO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00504"/>
            <a:ext cx="9144000" cy="285749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</a:rPr>
              <a:t>ЗАДАЧИ </a:t>
            </a:r>
            <a:r>
              <a:rPr lang="ru-RU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</a:rPr>
              <a:t>АКЦИИ </a:t>
            </a:r>
            <a:r>
              <a:rPr lang="ru-RU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</a:rPr>
              <a:t>:</a:t>
            </a:r>
            <a:endParaRPr lang="ru-RU" i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785926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859340"/>
            <a:ext cx="600079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Знакомство с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историей озера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Киятское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воспитание бережного отношения к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природе;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развитие умения сравнивать , обобщать и делать выводы на основе полученной информации;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развитие умения анализировать и находить пути решения поднимаемой проблемы;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формирование экологического мировоззрения.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LBD7Lq5r0-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29322" y="4143380"/>
            <a:ext cx="3357554" cy="271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</a:rPr>
              <a:t>ПРЕДМЕТ ИССЛЕДОВАНИЯ</a:t>
            </a:r>
            <a:r>
              <a:rPr lang="ru-RU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</a:rPr>
              <a:t>:</a:t>
            </a:r>
            <a:endParaRPr lang="ru-RU" i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785926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859340"/>
            <a:ext cx="8358246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Озеро 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Киятское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800" b="1" dirty="0" err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Тарханкутское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Расположено в 7 км. На восток от города Красноперекопск. Озеро овальной формы ,вытянуто с севера на юг на 6 км. Ученые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считают,что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некогда озеро составляло одно целое с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Сивашом.Питается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сточными водами атмосферных осадков и подземными источниками. Раньше озеро представляло большую ценность, так как было источником добычи соли ,начиная с 1796 года.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До 2014 года в Красноперекопском районе выращивался рис, озеро выходило с берегов , происходило опреснение вод.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В данный момент мы видим картину, подобную 1800 году. С прекращением подачи днепровской воды, озеро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Киятское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стало приобретать свой первозданный вид – ушла вода, на поверхности скапливается все больше и больше соли.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e0l1uM1Zxr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86388"/>
            <a:ext cx="9144000" cy="1571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</a:rPr>
              <a:t>ГИПОТЕЗА</a:t>
            </a:r>
            <a:endParaRPr lang="ru-RU" i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785926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859340"/>
            <a:ext cx="83582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Если мы будем понимать ценность озера , то найдем путь к его сохранению</a:t>
            </a:r>
          </a:p>
        </p:txBody>
      </p:sp>
      <p:pic>
        <p:nvPicPr>
          <p:cNvPr id="8" name="Рисунок 7" descr="kEEJlIQJkm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857496"/>
            <a:ext cx="3643338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f-Bg5UzZqV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868" y="3357562"/>
            <a:ext cx="3357568" cy="3500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6r7mcr6Mxm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16" y="2500306"/>
            <a:ext cx="2285984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</a:rPr>
              <a:t>МЕТОДЫ ИССЛЕДОВАНИЯ:</a:t>
            </a:r>
            <a:endParaRPr lang="ru-RU" i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785926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1643050"/>
            <a:ext cx="65722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Оценка состояния береговой линии озера </a:t>
            </a:r>
            <a:r>
              <a:rPr lang="ru-RU" sz="2400" b="1" dirty="0" err="1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Киятское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;</a:t>
            </a:r>
            <a:endParaRPr lang="ru-RU" sz="24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сбор и обработка информации </a:t>
            </a: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 исторической ценности водоема;</a:t>
            </a:r>
            <a:endParaRPr lang="ru-RU" sz="24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работа в группах;</a:t>
            </a:r>
            <a:endParaRPr lang="ru-RU" sz="2400" b="1" dirty="0" smtClean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анализ полученных данных.</a:t>
            </a:r>
            <a:endParaRPr lang="ru-RU" sz="2400" b="1" dirty="0">
              <a:solidFill>
                <a:schemeClr val="bg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Рисунок 11" descr="G4susEZbw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929066"/>
            <a:ext cx="2928958" cy="25717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nP52LnZ8_B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118" y="2357430"/>
            <a:ext cx="3571882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JbX9--bX-C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488" y="4286256"/>
            <a:ext cx="3571900" cy="2285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i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/>
              </a:rPr>
              <a:t>ОЖИДАЕМЫЙ РЕЗУЛЬТАТ:</a:t>
            </a:r>
            <a:endParaRPr lang="ru-RU" i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1785926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714488"/>
            <a:ext cx="84296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ходе проекта , объединимся одной идеей-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внесем свой вклад в  оздоровление водных объектов своего района;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узнаем больше информации о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Перекопской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группе соляных озер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Республики Крым.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XOKh64Q4ap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86124"/>
            <a:ext cx="5786478" cy="3571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sleTxITVwl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9256" y="4071942"/>
            <a:ext cx="3714744" cy="2786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2910" y="1785926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714488"/>
            <a:ext cx="8429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sleTxITVwl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29256" y="3429000"/>
            <a:ext cx="3714744" cy="27860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 descr="4x24U9Udo1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429124" cy="2857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b8yX21N2mu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4744" y="357166"/>
            <a:ext cx="4857784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raR9beHPEv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58" y="3214686"/>
            <a:ext cx="4714908" cy="3143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2910" y="1785926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1714488"/>
            <a:ext cx="84296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keWVkKBiKj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785794"/>
            <a:ext cx="8072494" cy="5429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110</TotalTime>
  <Words>296</Words>
  <Application>Microsoft Office PowerPoint</Application>
  <PresentationFormat>Экран (4:3)</PresentationFormat>
  <Paragraphs>37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МУНИЦИПАЛЬНОЕ БЮДЖЕТНОЕ ОБЩЕОБРАЗОВАТЕЛЬНОЕ  УЧРЕЖДЕНИЕ «ЗЕЛЕНОНИВСКИЙ УЧЕБНО-ВОСПИТАТЕЛЬНЫЙ КОМПЛЕКС» МУНИЦИПАЛЬНОГО ОБРАЗОВАНИЯ  КРАСНОПЕРЕКОПСКИЙ РАЙОН РЕСПУБЛИКИ КРЫМ  </vt:lpstr>
      <vt:lpstr>ЦЕЛИ АКЦИИ :</vt:lpstr>
      <vt:lpstr>ЗАДАЧИ АКЦИИ :</vt:lpstr>
      <vt:lpstr>ПРЕДМЕТ ИССЛЕДОВАНИЯ:</vt:lpstr>
      <vt:lpstr>ГИПОТЕЗА</vt:lpstr>
      <vt:lpstr>МЕТОДЫ ИССЛЕДОВАНИЯ:</vt:lpstr>
      <vt:lpstr>ОЖИДАЕМЫЙ РЕЗУЛЬТАТ: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ОБЩЕОБРАЗОВАТЕЛЬНОЕ  УЧРЕЖДЕНИЕ «ЗЕЛЕНОНИВСКИЙ УЧЕБНО-ВОСПИТАТЕЛЬНЫЙ КОМПЛЕКС» МУНИЦИПАЛЬНОГО ОБРАЗОВАНИЯ  КРАСНОПЕРЕКОПСКИЙ РАЙОН РЕСПУБЛИКИ КРЫМ</dc:title>
  <dc:creator>Вика</dc:creator>
  <cp:lastModifiedBy>Вика</cp:lastModifiedBy>
  <cp:revision>2</cp:revision>
  <dcterms:created xsi:type="dcterms:W3CDTF">2017-09-21T23:11:41Z</dcterms:created>
  <dcterms:modified xsi:type="dcterms:W3CDTF">2017-10-03T09:09:32Z</dcterms:modified>
</cp:coreProperties>
</file>