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707" autoAdjust="0"/>
  </p:normalViewPr>
  <p:slideViewPr>
    <p:cSldViewPr>
      <p:cViewPr varScale="1">
        <p:scale>
          <a:sx n="65" d="100"/>
          <a:sy n="65" d="100"/>
        </p:scale>
        <p:origin x="-102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2858&amp;st.layer.opl=off&amp;st.layer.navStartPhotoId=861240132858&amp;st.layer.sbd=off&amp;st.cmd=userMain&amp;st._aid=GroupTopicLayer_openPhotoLayer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2346&amp;st.layer.opl=off&amp;st.layer.navStartPhotoId=861240132346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2090&amp;st.layer.opl=off&amp;st.layer.navStartPhotoId=861240132090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3626&amp;st.layer.opl=off&amp;st.layer.navStartPhotoId=861240133626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3114&amp;st.layer.opl=off&amp;st.layer.navStartPhotoId=861240133114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3370&amp;st.layer.opl=off&amp;st.layer.navStartPhotoId=861240133370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3882&amp;st.layer.opl=off&amp;st.layer.navStartPhotoId=861240133882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ok.ru/dk?cmd=PopLayerPhoto&amp;st.layer.cmd=PopLayerPhotoOuter&amp;st.layer.type=GROUP&amp;st.layer.revNav=off&amp;st.layer.limitedUi=false&amp;st.layer.sphotoIds=861240132858;861240132346;861240132090;861240132602;861240133114;861240133370;861240133626;861240133882&amp;st.layer.showNav=on&amp;st.layer.photoAlbumId=52761215107322&amp;st.layer.epm=off&amp;st.layer.photoId=861240132858&amp;st.layer.opl=off&amp;st.layer.navStartPhotoId=861240132858&amp;st.layer.sbd=off&amp;st.cmd=userMain&amp;st._aid=GroupTopicLayer_openPhotoLay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/>
              <a:t>Новогодняя групповая работа </a:t>
            </a:r>
          </a:p>
          <a:p>
            <a:pPr algn="ctr">
              <a:buNone/>
            </a:pPr>
            <a:r>
              <a:rPr lang="ru-RU" sz="6000" dirty="0" smtClean="0"/>
              <a:t>аппликация </a:t>
            </a:r>
          </a:p>
          <a:p>
            <a:pPr algn="ctr">
              <a:buNone/>
            </a:pPr>
            <a:r>
              <a:rPr lang="ru-RU" sz="6000" dirty="0" smtClean="0"/>
              <a:t>«Зимняя ёлочка с зверюшками»</a:t>
            </a:r>
          </a:p>
          <a:p>
            <a:pPr algn="r">
              <a:buNone/>
            </a:pPr>
            <a:r>
              <a:rPr lang="ru-RU" sz="2400" dirty="0" smtClean="0"/>
              <a:t>Терехина Н.М.</a:t>
            </a:r>
          </a:p>
          <a:p>
            <a:pPr algn="r">
              <a:buNone/>
            </a:pPr>
            <a:r>
              <a:rPr lang="ru-RU" sz="2400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dirty="0" smtClean="0"/>
              <a:t>г. Богданович</a:t>
            </a:r>
          </a:p>
          <a:p>
            <a:pPr algn="r">
              <a:buNone/>
            </a:pPr>
            <a:r>
              <a:rPr lang="ru-RU" sz="2400" dirty="0" smtClean="0"/>
              <a:t>2017г.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857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ЁЛОЧКА ИЗ БУМАГИ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1295400"/>
            <a:ext cx="8610600" cy="5181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i.mycdn.me/image?id=861636247434&amp;t=3&amp;plc=WEB&amp;tkn=*RV5xbO9jrps-bK_xZfzyC6jNGiI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5146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Для ёлочки нам понадобятся треугольники из зелёной бумаги, можно добавить и несколько оттенков зелёного цвета. Треугольники складываем гармошкой, сгибаем пополам, склеиваем, получаем форму листа. Такие заготовки приклеиваем на основу начиная с нижнего яруса ели и до макушки. Ёлочка готова.</a:t>
            </a:r>
            <a:endParaRPr lang="ru-RU" sz="2800" dirty="0"/>
          </a:p>
        </p:txBody>
      </p:sp>
      <p:pic>
        <p:nvPicPr>
          <p:cNvPr id="4" name="Содержимое 3" descr="https://i.mycdn.me/image?id=861636248714&amp;t=0&amp;plc=WEB&amp;tkn=*LlTop-TE_tifaVxkRWevIO56EPc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43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Снегири. У снегирей гармошкой складываем крылья из треугольников, хвост - из прямоугольника. Снегири могут сидеть на ели или летать рядом.</a:t>
            </a:r>
            <a:endParaRPr lang="ru-RU" sz="2800" dirty="0"/>
          </a:p>
        </p:txBody>
      </p:sp>
      <p:pic>
        <p:nvPicPr>
          <p:cNvPr id="4" name="Содержимое 3" descr="https://i.mycdn.me/image?id=861636250250&amp;t=0&amp;plc=WEB&amp;tkn=*U0Z80C_SbJQnzKsbPbGnJWX9RU4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Заяц. Для изготовления зайца нам нужны две полоски бумаги для головы, их складываем гармошкой, собираем в круг. Широкая полоса бумаги - для туловища. Её складываем в полукруг, приклеиваем к основе. Уши и лапы - из треугольников. Соединяем все части с помощью клея, зайчик готов. </a:t>
            </a:r>
            <a:endParaRPr lang="ru-RU" sz="2400" dirty="0"/>
          </a:p>
        </p:txBody>
      </p:sp>
      <p:pic>
        <p:nvPicPr>
          <p:cNvPr id="4" name="Содержимое 3" descr="https://i.mycdn.me/image?id=861636254602&amp;t=0&amp;plc=WEB&amp;tkn=*cA2w2SbMvkNnAFC2E8ANFTS0dZ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9800"/>
            <a:ext cx="9144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52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Лиса. Точно также как у зайца выполняем голову. Полоса шире - туловище, складываем гармошкой в четверть круга, приклеиваем к основе. Хвост - большой треугольник, лапки - маленький треугольник. Соединяем детали, приклеиваем мордочку, ушки, глаз. </a:t>
            </a:r>
            <a:endParaRPr lang="ru-RU" sz="2400" dirty="0"/>
          </a:p>
        </p:txBody>
      </p:sp>
      <p:pic>
        <p:nvPicPr>
          <p:cNvPr id="4" name="Содержимое 3" descr="https://i.mycdn.me/image?id=861636252042&amp;t=0&amp;plc=WEB&amp;tkn=*J9y4gbp9RMU1m92koWjKGoaevIw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381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Лисичка готова!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https://i.mycdn.me/image?id=861636255626&amp;t=0&amp;plc=WEB&amp;tkn=*d_--ETDcQhxtVhAjypceq1HY5kw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8180"/>
            <a:ext cx="9144000" cy="616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Чтобы картинка была зимней, можно добавить снежинок, сложенных гармошкой. </a:t>
            </a:r>
            <a:endParaRPr lang="ru-RU" sz="2400" dirty="0"/>
          </a:p>
        </p:txBody>
      </p:sp>
      <p:pic>
        <p:nvPicPr>
          <p:cNvPr id="4" name="Содержимое 3" descr="https://i.mycdn.me/image?id=849224478860&amp;t=0&amp;plc=WEB&amp;tkn=*2T_tLLR-D2HJCPgeLlSYIV3e-bU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https://i.mycdn.me/image?id=861636247434&amp;t=3&amp;plc=WEB&amp;tkn=*RV5xbO9jrps-bK_xZfzyC6jNGiI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209</Words>
  <Application>Microsoft Office PowerPoint</Application>
  <PresentationFormat>Экран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Слайд 1</vt:lpstr>
      <vt:lpstr>ЁЛОЧКА ИЗ БУМАГИ </vt:lpstr>
      <vt:lpstr>Для ёлочки нам понадобятся треугольники из зелёной бумаги, можно добавить и несколько оттенков зелёного цвета. Треугольники складываем гармошкой, сгибаем пополам, склеиваем, получаем форму листа. Такие заготовки приклеиваем на основу начиная с нижнего яруса ели и до макушки. Ёлочка готова.</vt:lpstr>
      <vt:lpstr>Снегири. У снегирей гармошкой складываем крылья из треугольников, хвост - из прямоугольника. Снегири могут сидеть на ели или летать рядом.</vt:lpstr>
      <vt:lpstr>Заяц. Для изготовления зайца нам нужны две полоски бумаги для головы, их складываем гармошкой, собираем в круг. Широкая полоса бумаги - для туловища. Её складываем в полукруг, приклеиваем к основе. Уши и лапы - из треугольников. Соединяем все части с помощью клея, зайчик готов. </vt:lpstr>
      <vt:lpstr>Лиса. Точно также как у зайца выполняем голову. Полоса шире - туловище, складываем гармошкой в четверть круга, приклеиваем к основе. Хвост - большой треугольник, лапки - маленький треугольник. Соединяем детали, приклеиваем мордочку, ушки, глаз. </vt:lpstr>
      <vt:lpstr>Лисичка готова! </vt:lpstr>
      <vt:lpstr>Чтобы картинка была зимней, можно добавить снежинок, сложенных гармошкой. 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ЁЛОЧКА ИЗ БУМАГИ </dc:title>
  <dc:creator>Надя</dc:creator>
  <cp:lastModifiedBy>Надя</cp:lastModifiedBy>
  <cp:revision>3</cp:revision>
  <dcterms:created xsi:type="dcterms:W3CDTF">2006-08-16T00:00:00Z</dcterms:created>
  <dcterms:modified xsi:type="dcterms:W3CDTF">2017-11-03T14:16:44Z</dcterms:modified>
</cp:coreProperties>
</file>