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1" r:id="rId7"/>
    <p:sldId id="260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8D837-8ACE-4449-A3DE-E819A02E7076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DC12-8DB2-44C1-B684-AFC99C3A8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4480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8D837-8ACE-4449-A3DE-E819A02E7076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DC12-8DB2-44C1-B684-AFC99C3A8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4523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8D837-8ACE-4449-A3DE-E819A02E7076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DC12-8DB2-44C1-B684-AFC99C3A8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8446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8D837-8ACE-4449-A3DE-E819A02E7076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DC12-8DB2-44C1-B684-AFC99C3A8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3328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8D837-8ACE-4449-A3DE-E819A02E7076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DC12-8DB2-44C1-B684-AFC99C3A8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6560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8D837-8ACE-4449-A3DE-E819A02E7076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DC12-8DB2-44C1-B684-AFC99C3A8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843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8D837-8ACE-4449-A3DE-E819A02E7076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DC12-8DB2-44C1-B684-AFC99C3A8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7334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8D837-8ACE-4449-A3DE-E819A02E7076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DC12-8DB2-44C1-B684-AFC99C3A8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8718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8D837-8ACE-4449-A3DE-E819A02E7076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DC12-8DB2-44C1-B684-AFC99C3A8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8756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8D837-8ACE-4449-A3DE-E819A02E7076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DC12-8DB2-44C1-B684-AFC99C3A8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02309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8D837-8ACE-4449-A3DE-E819A02E7076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19DC12-8DB2-44C1-B684-AFC99C3A85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0805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8" Type="http://schemas.microsoft.com/office/2007/relationships/hdphoto" Target="../media/hdphoto3.wdp"/><Relationship Id="rId26" Type="http://schemas.openxmlformats.org/officeDocument/2006/relationships/image" Target="../media/image10.png"/><Relationship Id="rId3" Type="http://schemas.openxmlformats.org/officeDocument/2006/relationships/slideLayout" Target="../slideLayouts/slideLayout3.xml"/><Relationship Id="rId21" Type="http://schemas.microsoft.com/office/2007/relationships/hdphoto" Target="../media/hdphoto4.wdp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3.png"/><Relationship Id="rId25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2.wdp"/><Relationship Id="rId20" Type="http://schemas.openxmlformats.org/officeDocument/2006/relationships/image" Target="../media/image5.png"/><Relationship Id="rId29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8.png"/><Relationship Id="rId32" Type="http://schemas.openxmlformats.org/officeDocument/2006/relationships/image" Target="../media/image15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23" Type="http://schemas.openxmlformats.org/officeDocument/2006/relationships/image" Target="../media/image7.png"/><Relationship Id="rId28" Type="http://schemas.openxmlformats.org/officeDocument/2006/relationships/image" Target="../media/image11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31" Type="http://schemas.openxmlformats.org/officeDocument/2006/relationships/image" Target="../media/image1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Relationship Id="rId22" Type="http://schemas.openxmlformats.org/officeDocument/2006/relationships/image" Target="../media/image6.png"/><Relationship Id="rId27" Type="http://schemas.microsoft.com/office/2007/relationships/hdphoto" Target="../media/hdphoto5.wdp"/><Relationship Id="rId30" Type="http://schemas.openxmlformats.org/officeDocument/2006/relationships/image" Target="../media/image1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artisticCrisscrossEtching/>
                    </a14:imgEffect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624"/>
            <a:ext cx="9144000" cy="688763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saturation sat="33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83454" y="2107782"/>
            <a:ext cx="646696" cy="880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18">
                    <a14:imgEffect>
                      <a14:saturation sat="33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10162" flipH="1">
            <a:off x="-56701" y="3095370"/>
            <a:ext cx="971997" cy="185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-180529" y="2372668"/>
            <a:ext cx="2339342" cy="4485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8D837-8ACE-4449-A3DE-E819A02E7076}" type="datetimeFigureOut">
              <a:rPr lang="ru-RU" smtClean="0"/>
              <a:pPr/>
              <a:t>02.11.2017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9DC12-8DB2-44C1-B684-AFC99C3A85F6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 xmlns="">
                  <a14:imgLayer r:embed="rId21">
                    <a14:imgEffect>
                      <a14:backgroundRemoval t="0" b="100000" l="0" r="100000">
                        <a14:foregroundMark x1="21030" y1="52294" x2="21030" y2="52294"/>
                        <a14:foregroundMark x1="22318" y1="54434" x2="22318" y2="54434"/>
                        <a14:foregroundMark x1="17167" y1="51070" x2="17167" y2="51070"/>
                        <a14:foregroundMark x1="33906" y1="48318" x2="33906" y2="48318"/>
                        <a14:foregroundMark x1="24893" y1="59939" x2="24893" y2="59939"/>
                        <a14:foregroundMark x1="23176" y1="68502" x2="23176" y2="68502"/>
                        <a14:foregroundMark x1="14163" y1="51682" x2="14163" y2="51682"/>
                        <a14:backgroundMark x1="13734" y1="49847" x2="13734" y2="49847"/>
                      </a14:backgroundRemoval>
                    </a14:imgEffect>
                    <a14:imgEffect>
                      <a14:saturation sat="33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68422">
            <a:off x="180674" y="3393038"/>
            <a:ext cx="1959233" cy="3253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5747" y="4071660"/>
            <a:ext cx="1808807" cy="270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49212" y="1975388"/>
            <a:ext cx="1156245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Рисунок 15" descr="4068804_0_b873b_e1e8cbd4_XL (650x288, 310Kb)"/>
          <p:cNvPicPr/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7417" y="6381328"/>
            <a:ext cx="1955800" cy="476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3" name="Picture 9"/>
          <p:cNvPicPr>
            <a:picLocks noChangeAspect="1" noChangeArrowheads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8345" y="6395640"/>
            <a:ext cx="1222765" cy="491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4068804_0_b872c_3d8a0c86_XL (650x178, 255Kb)"/>
          <p:cNvPicPr/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2988" y="4773115"/>
            <a:ext cx="7509272" cy="2082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 descr="http://tnu.podelise.ru/pars_docs/refs/247/246588/246588_html_7fa2a21a.jpg"/>
          <p:cNvPicPr/>
          <p:nvPr userDrawn="1"/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27">
                    <a14:imgEffect>
                      <a14:backgroundRemoval t="2000" b="91778" l="667" r="99333">
                        <a14:foregroundMark x1="51333" y1="5778" x2="51333" y2="5778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489453">
            <a:off x="477163" y="1477803"/>
            <a:ext cx="386767" cy="50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Picture 14"/>
          <p:cNvPicPr>
            <a:picLocks noChangeAspect="1" noChangeArrowheads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590939">
            <a:off x="87200" y="800958"/>
            <a:ext cx="6223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729" y="284575"/>
            <a:ext cx="525413" cy="545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3760" y="5301208"/>
            <a:ext cx="6223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8523114" y="4450058"/>
            <a:ext cx="552946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97701" y="4014878"/>
            <a:ext cx="525413" cy="545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145094">
            <a:off x="8260407" y="3434192"/>
            <a:ext cx="62230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377549" flipH="1">
            <a:off x="8566760" y="2575322"/>
            <a:ext cx="576064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V="1">
            <a:off x="8212336" y="2124211"/>
            <a:ext cx="527174" cy="49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4992352" flipV="1">
            <a:off x="8242861" y="5087404"/>
            <a:ext cx="527174" cy="405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39510" y="1647146"/>
            <a:ext cx="316144" cy="328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8" name="Picture 24"/>
          <p:cNvPicPr>
            <a:picLocks noChangeAspect="1" noChangeArrowheads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333219">
            <a:off x="8295293" y="1115416"/>
            <a:ext cx="455642" cy="473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8409988" y="135536"/>
            <a:ext cx="316144" cy="328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0" name="Picture 26"/>
          <p:cNvPicPr>
            <a:picLocks noChangeAspect="1" noChangeArrowheads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8640345" y="589853"/>
            <a:ext cx="514474" cy="534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1" name="Picture 27"/>
          <p:cNvPicPr>
            <a:picLocks noChangeAspect="1" noChangeArrowheads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8944878">
            <a:off x="127879" y="135536"/>
            <a:ext cx="311150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2" name="Picture 28"/>
          <p:cNvPicPr>
            <a:picLocks noChangeAspect="1" noChangeArrowheads="1"/>
          </p:cNvPicPr>
          <p:nvPr userDrawn="1"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929238">
            <a:off x="7712351" y="138904"/>
            <a:ext cx="394678" cy="485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3" name="Picture 29"/>
          <p:cNvPicPr>
            <a:picLocks noChangeAspect="1" noChangeArrowheads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282547">
            <a:off x="6876999" y="-42066"/>
            <a:ext cx="61595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" name="Picture 30"/>
          <p:cNvPicPr>
            <a:picLocks noChangeAspect="1" noChangeArrowheads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205927" flipH="1">
            <a:off x="6210773" y="156856"/>
            <a:ext cx="53749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5" name="Picture 31"/>
          <p:cNvPicPr>
            <a:picLocks noChangeAspect="1" noChangeArrowheads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564247">
            <a:off x="5619489" y="-100288"/>
            <a:ext cx="61595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6" name="Picture 32"/>
          <p:cNvPicPr>
            <a:picLocks noChangeAspect="1" noChangeArrowheads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4661" y="41979"/>
            <a:ext cx="541892" cy="515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7" name="Picture 33"/>
          <p:cNvPicPr>
            <a:picLocks noChangeAspect="1" noChangeArrowheads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309660" y="160092"/>
            <a:ext cx="395861" cy="442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8" name="Picture 34"/>
          <p:cNvPicPr>
            <a:picLocks noChangeAspect="1" noChangeArrowheads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V="1">
            <a:off x="3631170" y="61867"/>
            <a:ext cx="488131" cy="464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9" name="Picture 35"/>
          <p:cNvPicPr>
            <a:picLocks noChangeAspect="1" noChangeArrowheads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720998">
            <a:off x="1119719" y="13123"/>
            <a:ext cx="590636" cy="56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0" name="Picture 36"/>
          <p:cNvPicPr>
            <a:picLocks noChangeAspect="1" noChangeArrowheads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8384" y="111103"/>
            <a:ext cx="615950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1" name="Picture 37"/>
          <p:cNvPicPr>
            <a:picLocks noChangeAspect="1" noChangeArrowheads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281385">
            <a:off x="2471096" y="-28853"/>
            <a:ext cx="465721" cy="442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2" name="Picture 38"/>
          <p:cNvPicPr>
            <a:picLocks noChangeAspect="1" noChangeArrowheads="1"/>
          </p:cNvPicPr>
          <p:nvPr userDrawn="1"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523492" flipH="1">
            <a:off x="3113945" y="141273"/>
            <a:ext cx="393575" cy="445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48571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785794"/>
            <a:ext cx="785818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dirty="0" smtClean="0"/>
              <a:t> </a:t>
            </a:r>
          </a:p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        </a:t>
            </a:r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          Проект по окружающему миру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           Мой родной поселок-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      « Белая Берёзка»</a:t>
            </a:r>
          </a:p>
          <a:p>
            <a:pPr algn="ctr"/>
            <a:r>
              <a:rPr lang="ru-RU" sz="2400" b="1" dirty="0" smtClean="0"/>
              <a:t>                   </a:t>
            </a:r>
            <a:r>
              <a:rPr lang="ru-RU" sz="2400" b="1" dirty="0" smtClean="0"/>
              <a:t>Выполнил </a:t>
            </a:r>
            <a:r>
              <a:rPr lang="ru-RU" sz="2400" b="1" dirty="0" smtClean="0"/>
              <a:t>ученик 2-В класса </a:t>
            </a:r>
          </a:p>
          <a:p>
            <a:pPr algn="ctr"/>
            <a:r>
              <a:rPr lang="ru-RU" sz="2400" b="1" dirty="0" smtClean="0"/>
              <a:t>                                     </a:t>
            </a:r>
            <a:r>
              <a:rPr lang="ru-RU" sz="2400" b="1" dirty="0" err="1" smtClean="0"/>
              <a:t>Курьяков</a:t>
            </a:r>
            <a:r>
              <a:rPr lang="ru-RU" sz="2400" b="1" dirty="0" smtClean="0"/>
              <a:t> Артём</a:t>
            </a:r>
          </a:p>
          <a:p>
            <a:pPr algn="ctr"/>
            <a:r>
              <a:rPr lang="ru-RU" sz="2400" b="1" dirty="0" smtClean="0"/>
              <a:t>       Учитель: Радченко О.А.</a:t>
            </a:r>
            <a:endParaRPr lang="ru-RU" sz="2400" b="1" dirty="0"/>
          </a:p>
        </p:txBody>
      </p:sp>
      <p:pic>
        <p:nvPicPr>
          <p:cNvPr id="3073" name="Picture 1" descr="E:\мама\image (1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428604"/>
            <a:ext cx="3929090" cy="26833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740682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857232"/>
            <a:ext cx="550069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                           Хороша, невелика,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		Красоты неброской,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		Приютилась у Десны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		Белая Берёзка!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1" name="Picture 3" descr="https://i.mycdn.me/image?t=3&amp;bid=592013158105&amp;id=592013158105&amp;plc=WEB&amp;tkn=*z2InXgQ7YQ2vj_sV8-cni0aQ_H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2357430"/>
            <a:ext cx="3714776" cy="27860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3755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71538" y="571480"/>
            <a:ext cx="69294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Я живу в посёлке с красивым названием « Белая Берёзка» . Наш посёлок был  основан в 1915 году.  Первое название было - Хутор Белая Берёзка . Одним из первых жителей был  Г.Е. Коваленко.</a:t>
            </a:r>
            <a:endParaRPr lang="ru-RU" sz="2400" dirty="0"/>
          </a:p>
        </p:txBody>
      </p:sp>
      <p:pic>
        <p:nvPicPr>
          <p:cNvPr id="1027" name="Picture 3" descr="E:\мама\D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2285992"/>
            <a:ext cx="3846785" cy="2674718"/>
          </a:xfrm>
          <a:prstGeom prst="rect">
            <a:avLst/>
          </a:prstGeom>
          <a:noFill/>
        </p:spPr>
      </p:pic>
      <p:pic>
        <p:nvPicPr>
          <p:cNvPr id="1029" name="Picture 5" descr="Коваленко в 1986 год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2214554"/>
            <a:ext cx="1909093" cy="27860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2857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500042"/>
            <a:ext cx="64294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Посёлок рос. Строились дома, больница , школы, детские сады  и завод.  Нашему поселку присвоено звание « Посёлок партизанской  славы»</a:t>
            </a:r>
            <a:endParaRPr lang="ru-RU" sz="2400" dirty="0"/>
          </a:p>
        </p:txBody>
      </p:sp>
      <p:pic>
        <p:nvPicPr>
          <p:cNvPr id="16385" name="Picture 1" descr="E:\мама\11961789_379794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214554"/>
            <a:ext cx="2850390" cy="1901745"/>
          </a:xfrm>
          <a:prstGeom prst="rect">
            <a:avLst/>
          </a:prstGeom>
          <a:noFill/>
        </p:spPr>
      </p:pic>
      <p:pic>
        <p:nvPicPr>
          <p:cNvPr id="16386" name="Picture 2" descr="E:\мама\image (27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1785926"/>
            <a:ext cx="2893183" cy="1928789"/>
          </a:xfrm>
          <a:prstGeom prst="rect">
            <a:avLst/>
          </a:prstGeom>
          <a:noFill/>
        </p:spPr>
      </p:pic>
      <p:pic>
        <p:nvPicPr>
          <p:cNvPr id="5" name="Рисунок 4" descr="C:\Users\мы\Desktop\2013041106542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2357430"/>
            <a:ext cx="2857552" cy="1771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мы\Desktop\image (6)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4071942"/>
            <a:ext cx="3571900" cy="2124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571480"/>
            <a:ext cx="72866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 нашем посёлке много достопримечательностей: церковь, памятники павшим героям и воинам, фонтан, три дорожки.</a:t>
            </a:r>
            <a:endParaRPr lang="ru-RU" sz="2400" dirty="0"/>
          </a:p>
        </p:txBody>
      </p:sp>
      <p:pic>
        <p:nvPicPr>
          <p:cNvPr id="19458" name="Picture 2" descr="E:\мама\image (2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785926"/>
            <a:ext cx="3429000" cy="2000264"/>
          </a:xfrm>
          <a:prstGeom prst="rect">
            <a:avLst/>
          </a:prstGeom>
          <a:noFill/>
        </p:spPr>
      </p:pic>
      <p:pic>
        <p:nvPicPr>
          <p:cNvPr id="19459" name="Picture 3" descr="E:\мама\detsad-187492-14269572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500174"/>
            <a:ext cx="3780499" cy="2047202"/>
          </a:xfrm>
          <a:prstGeom prst="rect">
            <a:avLst/>
          </a:prstGeom>
          <a:noFill/>
        </p:spPr>
      </p:pic>
      <p:pic>
        <p:nvPicPr>
          <p:cNvPr id="19460" name="Picture 4" descr="E:\мама\image (28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4000504"/>
            <a:ext cx="3256437" cy="2157390"/>
          </a:xfrm>
          <a:prstGeom prst="rect">
            <a:avLst/>
          </a:prstGeom>
          <a:noFill/>
        </p:spPr>
      </p:pic>
      <p:pic>
        <p:nvPicPr>
          <p:cNvPr id="19461" name="Picture 5" descr="E:\мама\image (20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3714752"/>
            <a:ext cx="2996293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785794"/>
            <a:ext cx="6215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Наш посёлок расположен на  берегу реки Десна. У нас красивая и живописная природа.</a:t>
            </a:r>
            <a:endParaRPr lang="ru-RU" sz="2400" dirty="0"/>
          </a:p>
        </p:txBody>
      </p:sp>
      <p:pic>
        <p:nvPicPr>
          <p:cNvPr id="17409" name="Picture 1" descr="E:\мама\image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714488"/>
            <a:ext cx="3214710" cy="2144187"/>
          </a:xfrm>
          <a:prstGeom prst="rect">
            <a:avLst/>
          </a:prstGeom>
          <a:noFill/>
        </p:spPr>
      </p:pic>
      <p:pic>
        <p:nvPicPr>
          <p:cNvPr id="17410" name="Picture 2" descr="E:\мама\image (2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714488"/>
            <a:ext cx="3273428" cy="2176440"/>
          </a:xfrm>
          <a:prstGeom prst="rect">
            <a:avLst/>
          </a:prstGeom>
          <a:noFill/>
        </p:spPr>
      </p:pic>
      <p:pic>
        <p:nvPicPr>
          <p:cNvPr id="17411" name="Picture 3" descr="E:\мама\image (30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1802" y="3571876"/>
            <a:ext cx="3162288" cy="21092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857232"/>
            <a:ext cx="95127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 нашем лесу много ягод и грибов. В реке много всякой рыбы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8434" name="Picture 2" descr="https://i.mycdn.me/image?t=52&amp;bid=505578694873&amp;id=505578694873&amp;plc=WEB&amp;tkn=*6Uym95zSLbkaWh6E_6da56d0He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500174"/>
            <a:ext cx="3429023" cy="2357454"/>
          </a:xfrm>
          <a:prstGeom prst="rect">
            <a:avLst/>
          </a:prstGeom>
          <a:noFill/>
        </p:spPr>
      </p:pic>
      <p:pic>
        <p:nvPicPr>
          <p:cNvPr id="18436" name="Picture 4" descr="http://cdn.photocentra.ru/images/main22/226208_ma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4000504"/>
            <a:ext cx="4319977" cy="2057389"/>
          </a:xfrm>
          <a:prstGeom prst="rect">
            <a:avLst/>
          </a:prstGeom>
          <a:noFill/>
        </p:spPr>
      </p:pic>
      <p:pic>
        <p:nvPicPr>
          <p:cNvPr id="18438" name="Picture 6" descr="http://img-c.photosight.ru/eed/4673995_larg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500174"/>
            <a:ext cx="3571900" cy="23730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1142984"/>
            <a:ext cx="72866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Я люблю свой посёлок и горжусь им. Здесь живёт моя семья, мои друзья. Это моя малая Родина.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143116"/>
            <a:ext cx="457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Горжусь посёлком я своим!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Его в обиду не дадим.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Нам нужно всем учиться,</a:t>
            </a: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Чтоб в жизни утвердиться.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186</Words>
  <Application>Microsoft Office PowerPoint</Application>
  <PresentationFormat>Экран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20</cp:revision>
  <dcterms:created xsi:type="dcterms:W3CDTF">2014-06-27T12:45:28Z</dcterms:created>
  <dcterms:modified xsi:type="dcterms:W3CDTF">2017-11-02T17:56:25Z</dcterms:modified>
</cp:coreProperties>
</file>