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1" r:id="rId3"/>
    <p:sldId id="272" r:id="rId4"/>
    <p:sldId id="275" r:id="rId5"/>
    <p:sldId id="277" r:id="rId6"/>
    <p:sldId id="278" r:id="rId7"/>
    <p:sldId id="279" r:id="rId8"/>
    <p:sldId id="276" r:id="rId9"/>
    <p:sldId id="281" r:id="rId10"/>
    <p:sldId id="257" r:id="rId11"/>
    <p:sldId id="283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go1.imgsmail.ru/imgpreview?key=5ac42f1e26fb0bac&amp;mb=imgdb_preview_1619" TargetMode="External"/><Relationship Id="rId13" Type="http://schemas.openxmlformats.org/officeDocument/2006/relationships/hyperlink" Target="https://im2-tub-ua.yandex.net/i?id=85e6245f269c232d8d630bde3d5a9f7d&amp;n=33&amp;h=215&amp;w=281" TargetMode="External"/><Relationship Id="rId3" Type="http://schemas.openxmlformats.org/officeDocument/2006/relationships/hyperlink" Target="http://img1.liveinternet.ru/images/attach/c/0/118/207/118207847_db_Christmas_Traditions0811.jpg" TargetMode="External"/><Relationship Id="rId7" Type="http://schemas.openxmlformats.org/officeDocument/2006/relationships/hyperlink" Target="http://img1.liveinternet.ru/images/attach/c/10/108/572/108572887_839472006_1_.jpg" TargetMode="External"/><Relationship Id="rId12" Type="http://schemas.openxmlformats.org/officeDocument/2006/relationships/hyperlink" Target="http://www.onemillionpicture.com/uploads/1/3/6/2/13627520/8267874_orig.jpg?0" TargetMode="External"/><Relationship Id="rId17" Type="http://schemas.openxmlformats.org/officeDocument/2006/relationships/hyperlink" Target="http://www.operationlettertosanta.com/Christmas%20images/Wallpapers/Ch51.jpg" TargetMode="External"/><Relationship Id="rId2" Type="http://schemas.openxmlformats.org/officeDocument/2006/relationships/hyperlink" Target="http://go1.imgsmail.ru/imgpreview?key=7ca98bea7cce9505&amp;mb=imgdb_preview_309" TargetMode="External"/><Relationship Id="rId16" Type="http://schemas.openxmlformats.org/officeDocument/2006/relationships/hyperlink" Target="http://www.goroddosug.ru/loads/images/0bb2accd7c86100178c287db7a9af85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o2.imgsmail.ru/imgpreview?key=6ac3acc38da7ff5f&amp;mb=imgdb_preview_1191" TargetMode="External"/><Relationship Id="rId11" Type="http://schemas.openxmlformats.org/officeDocument/2006/relationships/hyperlink" Target="http://www.stihi.ru/pics/2011/03/04/10304.jpg" TargetMode="External"/><Relationship Id="rId5" Type="http://schemas.openxmlformats.org/officeDocument/2006/relationships/hyperlink" Target="http://go1.imgsmail.ru/imgpreview?key=5a0e2bf32df43e14&amp;mb=imgdb_preview_822" TargetMode="External"/><Relationship Id="rId15" Type="http://schemas.openxmlformats.org/officeDocument/2006/relationships/hyperlink" Target="http://i.desktopvenue.com/walls/6/desktopvenue.com_26843_1440x900.jpg" TargetMode="External"/><Relationship Id="rId10" Type="http://schemas.openxmlformats.org/officeDocument/2006/relationships/hyperlink" Target="http://go1.imgsmail.ru/imgpreview?key=11ec749d7898a9f1&amp;mb=imgdb_preview_670" TargetMode="External"/><Relationship Id="rId4" Type="http://schemas.openxmlformats.org/officeDocument/2006/relationships/hyperlink" Target="http://go4.imgsmail.ru/imgpreview?key=5062bba5a1dbf445&amp;mb=imgdb_preview_1504" TargetMode="External"/><Relationship Id="rId9" Type="http://schemas.openxmlformats.org/officeDocument/2006/relationships/hyperlink" Target="http://go4.imgsmail.ru/imgpreview?key=1923bbb081e5d626&amp;mb=imgdb_preview_395" TargetMode="External"/><Relationship Id="rId14" Type="http://schemas.openxmlformats.org/officeDocument/2006/relationships/hyperlink" Target="http://www.dinosoria.com/noel-6/images/noel-43_jpg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74846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412776"/>
            <a:ext cx="8352928" cy="3528392"/>
          </a:xfrm>
        </p:spPr>
        <p:txBody>
          <a:bodyPr/>
          <a:lstStyle/>
          <a:p>
            <a:pPr algn="r"/>
            <a:r>
              <a:rPr lang="ru-RU" sz="7200" i="1" dirty="0" smtClean="0"/>
              <a:t>М. </a:t>
            </a:r>
            <a:r>
              <a:rPr lang="ru-RU" sz="7200" i="1" dirty="0" err="1" smtClean="0"/>
              <a:t>ю</a:t>
            </a:r>
            <a:r>
              <a:rPr lang="ru-RU" sz="7200" i="1" dirty="0" smtClean="0"/>
              <a:t>. </a:t>
            </a:r>
            <a:r>
              <a:rPr lang="ru-RU" sz="7200" i="1" dirty="0" err="1" smtClean="0"/>
              <a:t>лермонтов</a:t>
            </a:r>
            <a:r>
              <a:rPr lang="ru-RU" sz="7200" i="1" dirty="0" smtClean="0"/>
              <a:t> «Сегодня будет Рождество»</a:t>
            </a:r>
            <a:endParaRPr lang="uk-UA" sz="7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4725144"/>
            <a:ext cx="7772400" cy="1656184"/>
          </a:xfrm>
        </p:spPr>
        <p:txBody>
          <a:bodyPr>
            <a:noAutofit/>
          </a:bodyPr>
          <a:lstStyle/>
          <a:p>
            <a:pPr algn="r"/>
            <a:r>
              <a:rPr lang="ru-RU" sz="4800" dirty="0" smtClean="0"/>
              <a:t>Уроки внеклассного чтения. 6 класс</a:t>
            </a:r>
            <a:endParaRPr lang="uk-UA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620688"/>
            <a:ext cx="3816424" cy="4824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4427984" y="620688"/>
            <a:ext cx="4392488" cy="567533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Читатель Лермонтова при первом же прикосновении к творчеству поэта ощущает себя стоящим у порога огромного и неповторимого поэтического мира.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Дмитрий Максимов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908720"/>
            <a:ext cx="396044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Front"/>
            <a:lightRig rig="threePt" dir="t"/>
          </a:scene3d>
          <a:sp3d>
            <a:bevelT w="101600" prst="riblet"/>
          </a:sp3d>
        </p:spPr>
      </p:pic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836712"/>
            <a:ext cx="777686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38500" dist="50800" dir="5400000" sy="-100000" algn="bl" rotWithShape="0"/>
          </a:effectLst>
          <a:scene3d>
            <a:camera prst="perspectiveLef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ahter\Documents\55471211_027.gif"/>
          <p:cNvPicPr>
            <a:picLocks noGrp="1" noChangeAspect="1" noChangeArrowheads="1" noCro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606307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404664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None/>
            </a:pP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Рождество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1">
              <a:buNone/>
            </a:pP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весь город в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ожиданьи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						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тайны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>
              <a:buNone/>
            </a:pP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он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дремлет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инее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						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хрустальном</a:t>
            </a:r>
            <a:endParaRPr lang="uk-UA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и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ждет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свершится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						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волшебство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7" name="Содержимое 4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51520" y="260648"/>
            <a:ext cx="864096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hahter\Documents\80220614_large_1320669641_890695274.gif"/>
          <p:cNvPicPr>
            <a:picLocks noGrp="1" noChangeAspect="1" noChangeArrowheads="1" noCro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1772816"/>
            <a:ext cx="8784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Метели</a:t>
            </a:r>
            <a:r>
              <a:rPr lang="uk-U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завладели</a:t>
            </a:r>
            <a:r>
              <a:rPr lang="uk-U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</a:t>
            </a:r>
            <a:r>
              <a:rPr lang="uk-U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uk-U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похожие</a:t>
            </a:r>
            <a:r>
              <a:rPr lang="uk-U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									</a:t>
            </a:r>
            <a:r>
              <a:rPr lang="uk-U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сновиденье</a:t>
            </a:r>
            <a:r>
              <a:rPr lang="uk-U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9" name="Содержимое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04664"/>
            <a:ext cx="878497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11" name="Прямоугольник 10"/>
          <p:cNvSpPr/>
          <p:nvPr/>
        </p:nvSpPr>
        <p:spPr>
          <a:xfrm>
            <a:off x="395536" y="1124744"/>
            <a:ext cx="84249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соборах  трепет 				</a:t>
            </a:r>
            <a:r>
              <a:rPr lang="uk-UA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свеч</a:t>
            </a:r>
            <a:r>
              <a:rPr lang="uk-UA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пенье</a:t>
            </a:r>
            <a:r>
              <a:rPr lang="uk-UA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uk-UA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uk-UA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ладана</a:t>
            </a:r>
            <a:r>
              <a:rPr lang="uk-UA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сребристый</a:t>
            </a:r>
            <a:r>
              <a:rPr lang="uk-UA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					</a:t>
            </a:r>
            <a:r>
              <a:rPr lang="uk-UA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дым</a:t>
            </a:r>
            <a:r>
              <a:rPr lang="uk-UA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68952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Прямоугольник 4"/>
          <p:cNvSpPr/>
          <p:nvPr/>
        </p:nvSpPr>
        <p:spPr>
          <a:xfrm>
            <a:off x="467544" y="1124745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</a:t>
            </a:r>
            <a:r>
              <a:rPr lang="uk-UA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перезвон</a:t>
            </a:r>
            <a:r>
              <a:rPr lang="uk-UA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				</a:t>
            </a:r>
            <a:r>
              <a:rPr lang="uk-UA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колоколов</a:t>
            </a:r>
            <a:endParaRPr lang="uk-UA" sz="7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забьётся</a:t>
            </a:r>
            <a:r>
              <a:rPr lang="uk-UA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колоколом</a:t>
            </a:r>
            <a:r>
              <a:rPr lang="uk-UA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сердце</a:t>
            </a:r>
            <a:r>
              <a:rPr lang="uk-UA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6" name="Содержимое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8712968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7" name="Прямоугольник 6"/>
          <p:cNvSpPr/>
          <p:nvPr/>
        </p:nvSpPr>
        <p:spPr>
          <a:xfrm>
            <a:off x="467544" y="764704"/>
            <a:ext cx="84249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от </a:t>
            </a:r>
            <a:r>
              <a:rPr lang="uk-U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судьбы</a:t>
            </a:r>
            <a:r>
              <a:rPr lang="uk-U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своей</a:t>
            </a:r>
            <a:r>
              <a:rPr lang="uk-U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						</a:t>
            </a:r>
            <a:r>
              <a:rPr lang="uk-U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деться</a:t>
            </a:r>
            <a:r>
              <a:rPr lang="uk-U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</a:p>
          <a:p>
            <a:r>
              <a:rPr lang="uk-U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uk-U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рождества</a:t>
            </a:r>
            <a:r>
              <a:rPr lang="uk-U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			</a:t>
            </a:r>
            <a:r>
              <a:rPr lang="uk-U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волшебных</a:t>
            </a:r>
            <a:r>
              <a:rPr lang="uk-U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</a:t>
            </a:r>
            <a:r>
              <a:rPr lang="uk-U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5" name="Прямоугольник 4"/>
          <p:cNvSpPr/>
          <p:nvPr/>
        </p:nvSpPr>
        <p:spPr>
          <a:xfrm>
            <a:off x="251520" y="548680"/>
            <a:ext cx="889248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Родник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небес –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					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исток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они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пламени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света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мире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 в душе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поэта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слове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возродится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Бог.</a:t>
            </a:r>
          </a:p>
        </p:txBody>
      </p:sp>
      <p:pic>
        <p:nvPicPr>
          <p:cNvPr id="6" name="Содержимое 4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0648"/>
            <a:ext cx="9144000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Shahter\Documents\95878856_4059776_46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39"/>
            <a:ext cx="9144000" cy="65928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10" name="Прямоугольник 9"/>
          <p:cNvSpPr/>
          <p:nvPr/>
        </p:nvSpPr>
        <p:spPr>
          <a:xfrm>
            <a:off x="179512" y="476672"/>
            <a:ext cx="89644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Колдуй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же,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вьюга-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чародей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твоя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волшебная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стихия</a:t>
            </a:r>
            <a:endParaRPr lang="uk-UA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преобразит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миры</a:t>
            </a:r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иные</a:t>
            </a:r>
            <a:endParaRPr lang="uk-UA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всю землю, город, и 								людей.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/>
          <p:cNvPicPr>
            <a:picLocks/>
          </p:cNvPicPr>
          <p:nvPr/>
        </p:nvPicPr>
        <p:blipFill>
          <a:blip r:embed="rId2" cstate="print"/>
          <a:srcRect b="2821"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3" name="Прямоугольник 2"/>
          <p:cNvSpPr/>
          <p:nvPr/>
        </p:nvSpPr>
        <p:spPr>
          <a:xfrm>
            <a:off x="251520" y="980728"/>
            <a:ext cx="871296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Встречаться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будут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чудеса,</a:t>
            </a:r>
          </a:p>
          <a:p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так запросто, в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толпе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					прохожих,</a:t>
            </a:r>
          </a:p>
          <a:p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вдруг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музыку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похожи</a:t>
            </a:r>
            <a:endParaRPr lang="uk-UA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людские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станут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голоса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4" name="Picture 2" descr="C:\Users\Shahter\Documents\80220564_large_1320669543_51472980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878497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9512" y="260648"/>
            <a:ext cx="4680520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60648"/>
            <a:ext cx="4824536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ahter\Documents\55471211_027.gif"/>
          <p:cNvPicPr>
            <a:picLocks noGrp="1" noChangeAspect="1" noChangeArrowheads="1" noCro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39"/>
            <a:ext cx="9144000" cy="641604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484784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None/>
            </a:pPr>
            <a:r>
              <a:rPr lang="uk-U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Рождество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1">
              <a:buNone/>
            </a:pP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весь город в </a:t>
            </a:r>
            <a:r>
              <a:rPr lang="uk-U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ожиданьи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тайны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>
              <a:buNone/>
            </a:pP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он </a:t>
            </a:r>
            <a:r>
              <a:rPr lang="uk-U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дремлет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инее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								</a:t>
            </a:r>
            <a:r>
              <a:rPr lang="uk-U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хрустальном</a:t>
            </a:r>
            <a:endParaRPr lang="uk-UA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и </a:t>
            </a:r>
            <a:r>
              <a:rPr lang="uk-U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ждет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uk-U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свершится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волшебство</a:t>
            </a:r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8" name="Содержимое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8640"/>
            <a:ext cx="9144000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576064"/>
          </a:xfrm>
        </p:spPr>
        <p:txBody>
          <a:bodyPr/>
          <a:lstStyle/>
          <a:p>
            <a:r>
              <a:rPr lang="ru-RU" sz="2800" dirty="0" err="1" smtClean="0"/>
              <a:t>Интернет-источники</a:t>
            </a:r>
            <a:endParaRPr lang="uk-UA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692696"/>
            <a:ext cx="8964488" cy="6165304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 smtClean="0">
                <a:hlinkClick r:id="rId2"/>
              </a:rPr>
              <a:t>http://go1.imgsmail.ru/imgpreview?key=7ca98bea7cce9505&amp;mb=imgdb_preview_309</a:t>
            </a:r>
            <a:endParaRPr lang="ru-RU" sz="1800" dirty="0" smtClean="0"/>
          </a:p>
          <a:p>
            <a:r>
              <a:rPr lang="en-US" sz="1800" dirty="0" smtClean="0">
                <a:hlinkClick r:id="rId3"/>
              </a:rPr>
              <a:t>http://img1.liveinternet.ru/images/attach/c/0/118/207/118207847_db_Christmas_Traditions0811.jpg</a:t>
            </a:r>
            <a:endParaRPr lang="ru-RU" sz="1800" dirty="0" smtClean="0"/>
          </a:p>
          <a:p>
            <a:r>
              <a:rPr lang="en-US" sz="1800" dirty="0" smtClean="0">
                <a:hlinkClick r:id="rId4"/>
              </a:rPr>
              <a:t>http://go4.imgsmail.ru/imgpreview?key=5062bba5a1dbf445&amp;mb=imgdb_preview_1504</a:t>
            </a:r>
            <a:endParaRPr lang="ru-RU" sz="1800" dirty="0" smtClean="0"/>
          </a:p>
          <a:p>
            <a:r>
              <a:rPr lang="en-US" sz="1800" dirty="0" smtClean="0">
                <a:hlinkClick r:id="rId5"/>
              </a:rPr>
              <a:t>http://go1.imgsmail.ru/imgpreview?key=5a0e2bf32df43e14&amp;mb=imgdb_preview_822</a:t>
            </a:r>
            <a:endParaRPr lang="ru-RU" sz="1800" dirty="0" smtClean="0"/>
          </a:p>
          <a:p>
            <a:r>
              <a:rPr lang="en-US" sz="1800" dirty="0" smtClean="0">
                <a:hlinkClick r:id="rId6"/>
              </a:rPr>
              <a:t>http://go2.imgsmail.ru/imgpreview?key=6ac3acc38da7ff5f&amp;mb=imgdb_preview_1191</a:t>
            </a:r>
            <a:endParaRPr lang="ru-RU" sz="1800" dirty="0" smtClean="0"/>
          </a:p>
          <a:p>
            <a:r>
              <a:rPr lang="en-US" sz="1800" dirty="0" smtClean="0">
                <a:hlinkClick r:id="rId7"/>
              </a:rPr>
              <a:t>http://img1.liveinternet.ru/images/attach/c/10/108/572/108572887_839472006_1_.jpg</a:t>
            </a:r>
            <a:endParaRPr lang="ru-RU" sz="1800" dirty="0" smtClean="0"/>
          </a:p>
          <a:p>
            <a:r>
              <a:rPr lang="en-US" sz="1800" dirty="0" smtClean="0">
                <a:hlinkClick r:id="rId8"/>
              </a:rPr>
              <a:t>http://go1.imgsmail.ru/imgpreview?key=5ac42f1e26fb0bac&amp;mb=imgdb_preview_1619</a:t>
            </a:r>
            <a:endParaRPr lang="ru-RU" sz="1800" dirty="0" smtClean="0"/>
          </a:p>
          <a:p>
            <a:r>
              <a:rPr lang="en-US" sz="1800" dirty="0" smtClean="0">
                <a:hlinkClick r:id="rId9"/>
              </a:rPr>
              <a:t>http://go4.imgsmail.ru/imgpreview?key=1923bbb081e5d626&amp;mb=imgdb_preview_395</a:t>
            </a:r>
            <a:endParaRPr lang="ru-RU" sz="1800" dirty="0" smtClean="0"/>
          </a:p>
          <a:p>
            <a:r>
              <a:rPr lang="en-US" sz="1800" dirty="0" smtClean="0">
                <a:hlinkClick r:id="rId10"/>
              </a:rPr>
              <a:t>http://go1.imgsmail.ru/imgpreview?key=11ec749d7898a9f1&amp;mb=imgdb_preview_670</a:t>
            </a:r>
            <a:endParaRPr lang="ru-RU" sz="1800" dirty="0" smtClean="0"/>
          </a:p>
          <a:p>
            <a:r>
              <a:rPr lang="en-US" sz="1800" dirty="0" smtClean="0">
                <a:hlinkClick r:id="rId11"/>
              </a:rPr>
              <a:t>http://www.stihi.ru/pics/2011/03/04/10304.jpg</a:t>
            </a:r>
            <a:endParaRPr lang="ru-RU" sz="1800" dirty="0" smtClean="0"/>
          </a:p>
          <a:p>
            <a:r>
              <a:rPr lang="en-US" sz="1800" dirty="0" smtClean="0">
                <a:hlinkClick r:id="rId12"/>
              </a:rPr>
              <a:t>http://www.onemillionpicture.com/uploads/1/3/6/2/13627520/8267874_orig.jpg?0</a:t>
            </a:r>
            <a:endParaRPr lang="ru-RU" sz="1800" dirty="0" smtClean="0"/>
          </a:p>
          <a:p>
            <a:r>
              <a:rPr lang="en-US" sz="1800" dirty="0" smtClean="0">
                <a:hlinkClick r:id="rId13"/>
              </a:rPr>
              <a:t>https://im2-tub-ua.yandex.net/i?id=85e6245f269c232d8d630bde3d5a9f7d&amp;n=33&amp;h=215&amp;w=281</a:t>
            </a:r>
            <a:endParaRPr lang="ru-RU" sz="1800" dirty="0" smtClean="0"/>
          </a:p>
          <a:p>
            <a:r>
              <a:rPr lang="en-US" sz="1800" dirty="0" smtClean="0">
                <a:hlinkClick r:id="rId14"/>
              </a:rPr>
              <a:t>http://www.dinosoria.com/noel-6/images/noel-43_jpg.jpg</a:t>
            </a:r>
            <a:endParaRPr lang="ru-RU" sz="1800" dirty="0" smtClean="0"/>
          </a:p>
          <a:p>
            <a:r>
              <a:rPr lang="en-US" sz="1800" dirty="0" smtClean="0">
                <a:hlinkClick r:id="rId15"/>
              </a:rPr>
              <a:t>http://i.desktopvenue.com/walls/6/desktopvenue.com_26843_1440x900.jpg</a:t>
            </a:r>
            <a:endParaRPr lang="ru-RU" sz="1800" dirty="0" smtClean="0"/>
          </a:p>
          <a:p>
            <a:r>
              <a:rPr lang="en-US" sz="1800" dirty="0" smtClean="0">
                <a:hlinkClick r:id="rId16"/>
              </a:rPr>
              <a:t>http://www.goroddosug.ru/loads/images/0bb2accd7c86100178c287db7a9af852.jpg</a:t>
            </a:r>
            <a:endParaRPr lang="ru-RU" sz="1800" dirty="0" smtClean="0"/>
          </a:p>
          <a:p>
            <a:r>
              <a:rPr lang="en-US" sz="1800" dirty="0" smtClean="0">
                <a:hlinkClick r:id="rId17"/>
              </a:rPr>
              <a:t>http://www.operationlettertosanta.com/Christmas%20images/Wallpapers/Ch51.jpg</a:t>
            </a:r>
            <a:endParaRPr lang="ru-RU" sz="1800" dirty="0" smtClean="0"/>
          </a:p>
          <a:p>
            <a:r>
              <a:rPr lang="en-US" sz="1800" dirty="0" smtClean="0"/>
              <a:t>http://new.stihi.ru/pics/2013/02/04/5490.jpg</a:t>
            </a:r>
            <a:endParaRPr lang="uk-UA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379</TotalTime>
  <Words>151</Words>
  <Application>Microsoft Office PowerPoint</Application>
  <PresentationFormat>Экран (4:3)</PresentationFormat>
  <Paragraphs>50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Метро</vt:lpstr>
      <vt:lpstr>М. ю. лермонтов «Сегодня будет Рождество»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Интернет-источники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М. Ю. Лермонтов “Сегодня будет Рождество”</dc:title>
  <dc:creator>Shahter</dc:creator>
  <cp:lastModifiedBy>Shahter</cp:lastModifiedBy>
  <cp:revision>42</cp:revision>
  <dcterms:created xsi:type="dcterms:W3CDTF">2016-02-28T02:12:04Z</dcterms:created>
  <dcterms:modified xsi:type="dcterms:W3CDTF">2016-08-27T18:18:24Z</dcterms:modified>
</cp:coreProperties>
</file>