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1" r:id="rId6"/>
    <p:sldId id="263" r:id="rId7"/>
    <p:sldId id="266" r:id="rId8"/>
    <p:sldId id="265" r:id="rId9"/>
    <p:sldId id="264" r:id="rId10"/>
    <p:sldId id="267" r:id="rId11"/>
    <p:sldId id="26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0548-535B-44B4-BED2-AB795E961347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5B340-929F-4BBE-A8F8-989BD3FFE9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F5A1D-861F-45A6-ACE6-7930658004DE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C89CA0-DEF8-4721-BA7B-322DB3C0AB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179388" y="188913"/>
            <a:ext cx="8785225" cy="6480175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55AFB-0D3A-4BD0-A4D9-85F019047360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57E43-CB3E-42A6-BFB8-44C1F01C66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3C72A-50AC-4D73-937E-ADF3673AF011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6F7C5C-0F26-451C-ADD9-3AB98FC9E7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372C9F-89AA-4655-B551-BE52FD04597B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FE6317-DD08-4A0D-BDF1-CC7227B16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54A8AE-41AA-4182-8E9D-663B43838D23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3E98-9941-4001-9EF7-DEE6E316C8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656F89-D02E-48D4-A708-6C5149D0491B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C1751-87AA-4675-944C-FB5CA84B4F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6DA55-E353-4EC0-824E-5D45B1E86C80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221E4-EDA0-4D72-BED7-2B390EE8A8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43A0E-6B53-4A81-9C08-EFD94F26A9C0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9D354-6E79-43BF-AA0B-1FC84B4018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CCBE2-801A-463D-86A1-9606CCA308B7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7B37-FD9C-45E9-9DAE-6A44C9803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6D804-5BDD-46BA-B8C5-EE15BEF77FCE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B332E-C58F-47E3-A3CB-4A7CD3D4D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Блок-схема: документ 8"/>
          <p:cNvSpPr/>
          <p:nvPr userDrawn="1"/>
        </p:nvSpPr>
        <p:spPr>
          <a:xfrm rot="10800000">
            <a:off x="0" y="0"/>
            <a:ext cx="9144000" cy="685800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2D8674-7588-4937-80A0-3D268572DAB3}" type="datetimeFigureOut">
              <a:rPr lang="ru-RU"/>
              <a:pPr>
                <a:defRPr/>
              </a:pPr>
              <a:t>23.04.2017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AC34CB-486B-406C-BA86-B511789FAB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 userDrawn="1"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Рисунок 7" descr="1.png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76700"/>
            <a:ext cx="9144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 userDrawn="1"/>
        </p:nvSpPr>
        <p:spPr>
          <a:xfrm>
            <a:off x="179512" y="188640"/>
            <a:ext cx="8784976" cy="6480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inda6035.ucoz.ru/" TargetMode="External"/><Relationship Id="rId2" Type="http://schemas.openxmlformats.org/officeDocument/2006/relationships/hyperlink" Target="http://antalpiti.ru/files/99604/romashki_9.2.pn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2636912"/>
            <a:ext cx="7021461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«Внимание открытые окна!!!!»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</a:rPr>
              <a:t>Консультация для родителей</a:t>
            </a:r>
            <a:endParaRPr lang="ru-RU" sz="40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22290" y="548680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Автор :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Барсукова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Татьяна  Николаевна,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воспитатель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МБДОУ  детский сад № 15 «Колокольчик» общеразвивающего вида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Щелково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2017</a:t>
            </a:r>
            <a:endParaRPr lang="ru-RU" dirty="0">
              <a:latin typeface="+mn-lt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480" y="188640"/>
            <a:ext cx="3567880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76672"/>
            <a:ext cx="77768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Пришла весна, а потом и лето. И </a:t>
            </a:r>
            <a:r>
              <a:rPr lang="ru-RU" b="1" i="1" dirty="0"/>
              <a:t>к</a:t>
            </a:r>
            <a:r>
              <a:rPr lang="ru-RU" b="1" i="1" dirty="0" smtClean="0"/>
              <a:t>аждую </a:t>
            </a:r>
            <a:r>
              <a:rPr lang="ru-RU" b="1" i="1" dirty="0"/>
              <a:t>секунду мы стремимся насладиться солнцем, теплом, природой, свежим воздухом, стараемся выбраться за город в выходные дни. В тёплые </a:t>
            </a:r>
            <a:r>
              <a:rPr lang="ru-RU" b="1" i="1" dirty="0" smtClean="0"/>
              <a:t>весенние и летние </a:t>
            </a:r>
            <a:r>
              <a:rPr lang="ru-RU" b="1" i="1" dirty="0"/>
              <a:t>дни в наших домах постоянно раскрыты окна</a:t>
            </a:r>
            <a:r>
              <a:rPr lang="ru-RU" b="1" i="1" dirty="0" smtClean="0"/>
              <a:t>.</a:t>
            </a:r>
            <a:r>
              <a:rPr lang="ru-RU" b="1" i="1" dirty="0"/>
              <a:t> Самое опасное время открытых окон – с мая по сентябрь, когда окна открыты нараспашку.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3224" y="2348879"/>
            <a:ext cx="8923272" cy="4392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Просим Вас в жаркое время года особое внимание уделять безопасности детей в квартирах. Многие родители прекрасно понимают опасность, которая грозит их детям от открытых настежь окон, но забывают о том, что открытое окно может оказаться смертельно опасным для ребёнка.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689824"/>
            <a:ext cx="8640960" cy="4907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539750" y="2204865"/>
            <a:ext cx="7993063" cy="3900394"/>
            <a:chOff x="539552" y="260648"/>
            <a:chExt cx="7992888" cy="487569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39552" y="260648"/>
              <a:ext cx="7992888" cy="5001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Monotype Corsiva" pitchFamily="66" charset="0"/>
              </a:endParaRPr>
            </a:p>
          </p:txBody>
        </p:sp>
        <p:sp>
          <p:nvSpPr>
            <p:cNvPr id="7" name="Прямоугольник 3"/>
            <p:cNvSpPr>
              <a:spLocks noChangeArrowheads="1"/>
            </p:cNvSpPr>
            <p:nvPr/>
          </p:nvSpPr>
          <p:spPr bwMode="auto">
            <a:xfrm>
              <a:off x="2699792" y="4559241"/>
              <a:ext cx="3628503" cy="577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endParaRPr lang="ru-RU" sz="2400" b="1" dirty="0">
                <a:latin typeface="Monotype Corsiva" pitchFamily="66" charset="0"/>
              </a:endParaRPr>
            </a:p>
          </p:txBody>
        </p:sp>
      </p:grp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457200" y="332656"/>
            <a:ext cx="8579296" cy="1800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charset="0"/>
              <a:buNone/>
            </a:pPr>
            <a:r>
              <a:rPr lang="ru-RU" sz="2400" b="1" i="1" dirty="0" smtClean="0"/>
              <a:t>Конечно, от жары нужно как – то спасаться, но всё – таки жизнь и здоровье детей, вашего ребёнка зависит именно от вас и от ваших, порой не обдуманных действий. Иногда несколько секунд наедине с раскрытым окном могут привести к непоправимым последствиям.</a:t>
            </a:r>
            <a:endParaRPr lang="ru-RU" sz="2400" dirty="0" smtClean="0"/>
          </a:p>
          <a:p>
            <a:pPr algn="ctr">
              <a:buFont typeface="Arial" charset="0"/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276873"/>
            <a:ext cx="8784976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1"/>
            <a:ext cx="878497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Некоторые родители разрешают своим детям играть на подоконниках. Они считают, что окружающий мир за окном привлекателен для ребёнка, интересен своим разнообразием и это как – то, займёт его на какое – то время, освободит родителей от непосредственного общения с ребёнком. Этого делать нельзя! Ребёнок должен знать и понимать, что подоконник не место для игр и развлечений!</a:t>
            </a:r>
            <a:endParaRPr lang="ru-RU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888" y="2219967"/>
            <a:ext cx="8775600" cy="4521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9053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Родители для безопасности собственных детей должны тщательно продумать расстановку мебели, чтобы ребёнок не смог взобраться на подоконник. </a:t>
            </a:r>
            <a:endParaRPr lang="ru-RU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784976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965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9512" y="18864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Родители для безопасности собственных детей должны тщательно продумать расстановку мебели, чтобы ребёнок не смог взобраться на подоконник.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1111970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Необходимо позаботиться и о специальных фиксаторах, которые не позволят ребёнку открыть окно. </a:t>
            </a:r>
            <a:endParaRPr lang="ru-RU" dirty="0"/>
          </a:p>
        </p:txBody>
      </p:sp>
      <p:pic>
        <p:nvPicPr>
          <p:cNvPr id="5122" name="Picture 2" descr="http://fs.4geo.ru/get/market/product/img-666705447_291233563477427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758301"/>
            <a:ext cx="352839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1734958"/>
            <a:ext cx="4673336" cy="3505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074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/>
              <a:t>Нельзя надеяться на москитную сетку! Она создаёт для ребёнка мнимую иллюзию закрытого окна. Ребёнок подсознательно воспринимает москитную сетку как защитный барьер, порой опирается на неё, в результате происходит не поправимое несчастье. По статистике, больше половины детей выпали из окна вместе с москитной сеткой!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753" y="2039659"/>
            <a:ext cx="3690168" cy="3498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376" y="1959094"/>
            <a:ext cx="3563888" cy="348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2558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340768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cs typeface="Arabic Typesetting" pitchFamily="66" charset="-78"/>
              </a:rPr>
              <a:t>Помните! </a:t>
            </a:r>
            <a:r>
              <a:rPr lang="ru-RU" sz="3600" b="1" i="1" dirty="0" smtClean="0">
                <a:cs typeface="Arabic Typesetting" pitchFamily="66" charset="-78"/>
              </a:rPr>
              <a:t>Только бдительное отношение к своим собственным детям со стороны Вас, </a:t>
            </a:r>
            <a:r>
              <a:rPr lang="ru-RU" sz="3600" b="1" i="1" dirty="0" smtClean="0">
                <a:solidFill>
                  <a:schemeClr val="accent6">
                    <a:lumMod val="75000"/>
                  </a:schemeClr>
                </a:solidFill>
                <a:cs typeface="Arabic Typesetting" pitchFamily="66" charset="-78"/>
              </a:rPr>
              <a:t>родителей</a:t>
            </a:r>
            <a:r>
              <a:rPr lang="ru-RU" sz="3600" b="1" i="1" dirty="0" smtClean="0">
                <a:cs typeface="Arabic Typesetting" pitchFamily="66" charset="-78"/>
              </a:rPr>
              <a:t>, поможет избежать беды!</a:t>
            </a:r>
            <a:endParaRPr lang="ru-RU" sz="3600" dirty="0">
              <a:cs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2750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628800"/>
            <a:ext cx="856895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Спасибо </a:t>
            </a:r>
          </a:p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за </a:t>
            </a:r>
          </a:p>
          <a:p>
            <a:pPr algn="ctr"/>
            <a:r>
              <a:rPr lang="ru-RU" sz="8000" b="1" i="1" dirty="0" smtClean="0">
                <a:solidFill>
                  <a:srgbClr val="00B0F0"/>
                </a:solidFill>
              </a:rPr>
              <a:t>внимание!</a:t>
            </a:r>
            <a:endParaRPr lang="ru-RU" sz="8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4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 bwMode="auto">
          <a:xfrm>
            <a:off x="457200" y="1600201"/>
            <a:ext cx="8229600" cy="532656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buNone/>
            </a:pPr>
            <a:r>
              <a:rPr lang="ru-RU" sz="2400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http://antalpiti.ru/files/99604/romashki_9.2.png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699792" y="764704"/>
            <a:ext cx="38164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Интернет-ресурсы:</a:t>
            </a:r>
          </a:p>
        </p:txBody>
      </p:sp>
      <p:grpSp>
        <p:nvGrpSpPr>
          <p:cNvPr id="5" name="Группа 1"/>
          <p:cNvGrpSpPr>
            <a:grpSpLocks/>
          </p:cNvGrpSpPr>
          <p:nvPr/>
        </p:nvGrpSpPr>
        <p:grpSpPr bwMode="auto">
          <a:xfrm>
            <a:off x="539750" y="2204865"/>
            <a:ext cx="7993063" cy="4248472"/>
            <a:chOff x="539552" y="260648"/>
            <a:chExt cx="7992888" cy="5310815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539552" y="260648"/>
              <a:ext cx="7992888" cy="4347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latin typeface="Monotype Corsiva" pitchFamily="66" charset="0"/>
                </a:rPr>
                <a:t>Вы можете использовать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latin typeface="Monotype Corsiva" pitchFamily="66" charset="0"/>
                </a:rPr>
                <a:t>данное оформление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latin typeface="Monotype Corsiva" pitchFamily="66" charset="0"/>
                </a:rPr>
                <a:t>для создания своих презентаций,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latin typeface="Monotype Corsiva" pitchFamily="66" charset="0"/>
                </a:rPr>
                <a:t>но в своей презентации вы должны указать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dirty="0">
                  <a:latin typeface="Monotype Corsiva" pitchFamily="66" charset="0"/>
                </a:rPr>
                <a:t>источник шаблона: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2000" dirty="0">
                <a:latin typeface="Monotype Corsiva" pitchFamily="66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Фокина Лидия Петровна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учитель начальных классов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МКОУ «СОШ ст. Евсино»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Искитимского</a:t>
              </a:r>
              <a:r>
                <a:rPr lang="ru-RU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 района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</a:rPr>
                <a:t>Новосибирской области</a:t>
              </a:r>
              <a:endParaRPr lang="ru-RU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Прямоугольник 3"/>
            <p:cNvSpPr>
              <a:spLocks noChangeArrowheads="1"/>
            </p:cNvSpPr>
            <p:nvPr/>
          </p:nvSpPr>
          <p:spPr bwMode="auto">
            <a:xfrm>
              <a:off x="2699792" y="4559241"/>
              <a:ext cx="3628503" cy="1012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latin typeface="Monotype Corsiva" pitchFamily="66" charset="0"/>
                </a:rPr>
                <a:t>Сайт </a:t>
              </a:r>
              <a:r>
                <a:rPr lang="en-US" sz="2400" b="1" dirty="0">
                  <a:latin typeface="Monotype Corsiva" pitchFamily="66" charset="0"/>
                  <a:hlinkClick r:id="rId3"/>
                </a:rPr>
                <a:t>http://linda6035.ucoz.ru/</a:t>
              </a:r>
              <a:r>
                <a:rPr lang="ru-RU" sz="2400" b="1" dirty="0">
                  <a:latin typeface="Monotype Corsiva" pitchFamily="66" charset="0"/>
                </a:rPr>
                <a:t>    </a:t>
              </a:r>
              <a:r>
                <a:rPr lang="ru-RU" sz="2400" b="1" i="1" dirty="0">
                  <a:latin typeface="Monotype Corsiva" pitchFamily="66" charset="0"/>
                </a:rPr>
                <a:t>  </a:t>
              </a:r>
              <a:endParaRPr lang="ru-RU" sz="2400" b="1" dirty="0">
                <a:latin typeface="Monotype Corsiva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53595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415</Words>
  <Application>Microsoft Office PowerPoint</Application>
  <PresentationFormat>Экран (4:3)</PresentationFormat>
  <Paragraphs>33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Компас</dc:creator>
  <cp:lastModifiedBy>Татьяна</cp:lastModifiedBy>
  <cp:revision>10</cp:revision>
  <dcterms:created xsi:type="dcterms:W3CDTF">2013-08-25T16:28:30Z</dcterms:created>
  <dcterms:modified xsi:type="dcterms:W3CDTF">2017-04-23T12:36:24Z</dcterms:modified>
</cp:coreProperties>
</file>