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56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pesochnizza.ru/wp-content/uploads/2012/02/krossword1.pn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pesochnizza.ru/wp-content/uploads/2012/02/krossword4.pn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pesochnizza.ru/wp-content/uploads/2012/02/krossword52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Ребусы и кроссворды </a:t>
            </a:r>
            <a:br>
              <a:rPr lang="ru-RU" dirty="0" smtClean="0"/>
            </a:br>
            <a:r>
              <a:rPr lang="ru-RU" dirty="0" smtClean="0"/>
              <a:t>на уроке английского языка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52120" y="4365104"/>
            <a:ext cx="2952328" cy="1273696"/>
          </a:xfrm>
        </p:spPr>
        <p:txBody>
          <a:bodyPr>
            <a:normAutofit/>
          </a:bodyPr>
          <a:lstStyle/>
          <a:p>
            <a:r>
              <a:rPr lang="ru-RU" dirty="0" smtClean="0"/>
              <a:t>Выполнила: Пахомова Л.В.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0236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" y="5445224"/>
            <a:ext cx="8229600" cy="1143000"/>
          </a:xfrm>
        </p:spPr>
        <p:txBody>
          <a:bodyPr/>
          <a:lstStyle/>
          <a:p>
            <a:r>
              <a:rPr lang="en-US" dirty="0" smtClean="0"/>
              <a:t>doctor</a:t>
            </a:r>
            <a:endParaRPr lang="ru-RU" dirty="0"/>
          </a:p>
        </p:txBody>
      </p:sp>
      <p:pic>
        <p:nvPicPr>
          <p:cNvPr id="4" name="Рисунок 3" descr="http://img0.liveinternet.ru/images/attach/c/7/96/679/96679602_doctor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4664"/>
            <a:ext cx="6336704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775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044186"/>
            <a:ext cx="7772400" cy="1470025"/>
          </a:xfrm>
        </p:spPr>
        <p:txBody>
          <a:bodyPr/>
          <a:lstStyle/>
          <a:p>
            <a:r>
              <a:rPr lang="en-US" dirty="0" smtClean="0"/>
              <a:t>Cabbage</a:t>
            </a:r>
            <a:endParaRPr lang="ru-RU" dirty="0"/>
          </a:p>
        </p:txBody>
      </p:sp>
      <p:pic>
        <p:nvPicPr>
          <p:cNvPr id="4" name="Рисунок 3" descr="http://img0.liveinternet.ru/images/attach/c/7/96/679/96679600_cabbag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04664"/>
            <a:ext cx="6200765" cy="4680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84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301208"/>
            <a:ext cx="8229600" cy="1143000"/>
          </a:xfrm>
        </p:spPr>
        <p:txBody>
          <a:bodyPr/>
          <a:lstStyle/>
          <a:p>
            <a:r>
              <a:rPr lang="en-US" dirty="0" smtClean="0"/>
              <a:t>name</a:t>
            </a:r>
            <a:endParaRPr lang="ru-RU" dirty="0"/>
          </a:p>
        </p:txBody>
      </p:sp>
      <p:pic>
        <p:nvPicPr>
          <p:cNvPr id="4" name="Рисунок 3" descr="http://img1.liveinternet.ru/images/attach/c/7/96/679/96679603_nam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20688"/>
            <a:ext cx="6480720" cy="44819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684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45224"/>
            <a:ext cx="8229600" cy="1143000"/>
          </a:xfrm>
        </p:spPr>
        <p:txBody>
          <a:bodyPr/>
          <a:lstStyle/>
          <a:p>
            <a:r>
              <a:rPr lang="en-US" dirty="0" smtClean="0"/>
              <a:t>medal</a:t>
            </a:r>
            <a:endParaRPr lang="ru-RU" dirty="0"/>
          </a:p>
        </p:txBody>
      </p:sp>
      <p:pic>
        <p:nvPicPr>
          <p:cNvPr id="4" name="Рисунок 3" descr="http://img0.liveinternet.ru/images/attach/c/7/96/679/96679604_meda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6672"/>
            <a:ext cx="6538389" cy="4680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3621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186" y="5373216"/>
            <a:ext cx="8229600" cy="1143000"/>
          </a:xfrm>
        </p:spPr>
        <p:txBody>
          <a:bodyPr/>
          <a:lstStyle/>
          <a:p>
            <a:r>
              <a:rPr lang="en-US" dirty="0" smtClean="0"/>
              <a:t>stop</a:t>
            </a:r>
            <a:endParaRPr lang="ru-RU" dirty="0"/>
          </a:p>
        </p:txBody>
      </p:sp>
      <p:pic>
        <p:nvPicPr>
          <p:cNvPr id="4" name="Рисунок 3" descr="http://img1.liveinternet.ru/images/attach/c/7/96/679/96679605_stop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6922740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393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29600" cy="1143000"/>
          </a:xfrm>
        </p:spPr>
        <p:txBody>
          <a:bodyPr/>
          <a:lstStyle/>
          <a:p>
            <a:r>
              <a:rPr lang="en-US" dirty="0" smtClean="0"/>
              <a:t>monkey</a:t>
            </a:r>
            <a:endParaRPr lang="ru-RU" dirty="0"/>
          </a:p>
        </p:txBody>
      </p:sp>
      <p:pic>
        <p:nvPicPr>
          <p:cNvPr id="4" name="Рисунок 3" descr="http://img0.liveinternet.ru/images/attach/c/7/96/679/96679606_monkey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64704"/>
            <a:ext cx="6527626" cy="45177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29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517232"/>
            <a:ext cx="8229600" cy="1143000"/>
          </a:xfrm>
        </p:spPr>
        <p:txBody>
          <a:bodyPr/>
          <a:lstStyle/>
          <a:p>
            <a:r>
              <a:rPr lang="en-US" dirty="0" smtClean="0"/>
              <a:t>hollow</a:t>
            </a:r>
            <a:endParaRPr lang="ru-RU" dirty="0"/>
          </a:p>
        </p:txBody>
      </p:sp>
      <p:pic>
        <p:nvPicPr>
          <p:cNvPr id="4" name="Рисунок 3" descr="http://img0.liveinternet.ru/images/attach/c/7/96/679/96679608_hollow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6672"/>
            <a:ext cx="6984776" cy="5040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807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5301208"/>
            <a:ext cx="8229600" cy="1143000"/>
          </a:xfrm>
        </p:spPr>
        <p:txBody>
          <a:bodyPr/>
          <a:lstStyle/>
          <a:p>
            <a:r>
              <a:rPr lang="en-US" dirty="0" smtClean="0"/>
              <a:t>summer</a:t>
            </a:r>
            <a:endParaRPr lang="ru-RU" dirty="0"/>
          </a:p>
        </p:txBody>
      </p:sp>
      <p:pic>
        <p:nvPicPr>
          <p:cNvPr id="4" name="Рисунок 3" descr="http://img0.liveinternet.ru/images/attach/c/7/96/679/96679610_summer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64704"/>
            <a:ext cx="6624736" cy="453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63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689" y="5301208"/>
            <a:ext cx="8229600" cy="1143000"/>
          </a:xfrm>
        </p:spPr>
        <p:txBody>
          <a:bodyPr/>
          <a:lstStyle/>
          <a:p>
            <a:r>
              <a:rPr lang="en-US" dirty="0" smtClean="0"/>
              <a:t>balance</a:t>
            </a:r>
            <a:endParaRPr lang="ru-RU" dirty="0"/>
          </a:p>
        </p:txBody>
      </p:sp>
      <p:pic>
        <p:nvPicPr>
          <p:cNvPr id="4" name="Рисунок 3" descr="http://img1.liveinternet.ru/images/attach/c/7/96/679/96679611_balanc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0688"/>
            <a:ext cx="6696744" cy="453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833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517232"/>
            <a:ext cx="8229600" cy="1143000"/>
          </a:xfrm>
        </p:spPr>
        <p:txBody>
          <a:bodyPr/>
          <a:lstStyle/>
          <a:p>
            <a:r>
              <a:rPr lang="en-US" dirty="0" smtClean="0"/>
              <a:t>fable</a:t>
            </a:r>
            <a:endParaRPr lang="ru-RU" dirty="0"/>
          </a:p>
        </p:txBody>
      </p:sp>
      <p:pic>
        <p:nvPicPr>
          <p:cNvPr id="4" name="Рисунок 3" descr="http://img1.liveinternet.ru/images/attach/c/7/96/679/96679613_fabl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76672"/>
            <a:ext cx="6768752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300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россворд на английском фрукты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640"/>
            <a:ext cx="7848872" cy="6336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303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Aser1\Downloads\ответ крассворда фруктов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03176"/>
            <a:ext cx="6912768" cy="53285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538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россворд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78873"/>
            <a:ext cx="7632848" cy="63367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067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Aser1\Downloads\ответ крассворда овощей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4664"/>
            <a:ext cx="6552728" cy="5904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028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россворд на английском языке в картинках животные">
            <a:hlinkClick r:id="rId2" tgtFrame="&quot;_blank&quot;" tooltip="&quot;animals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5372"/>
            <a:ext cx="7128792" cy="60245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446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Aser1\Downloads\ответ крассворда животные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6336704" cy="62646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14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115</TotalTime>
  <Words>18</Words>
  <Application>Microsoft Office PowerPoint</Application>
  <PresentationFormat>Экран (4:3)</PresentationFormat>
  <Paragraphs>12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Ребусы и кроссворды  на уроке английского языка</vt:lpstr>
      <vt:lpstr>doctor</vt:lpstr>
      <vt:lpstr>Cabbage</vt:lpstr>
      <vt:lpstr>name</vt:lpstr>
      <vt:lpstr>medal</vt:lpstr>
      <vt:lpstr>stop</vt:lpstr>
      <vt:lpstr>monkey</vt:lpstr>
      <vt:lpstr>hollow</vt:lpstr>
      <vt:lpstr>summer</vt:lpstr>
      <vt:lpstr>balance</vt:lpstr>
      <vt:lpstr>fable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Cabbage</dc:title>
  <dc:creator>Aser1</dc:creator>
  <cp:lastModifiedBy>Aser1</cp:lastModifiedBy>
  <cp:revision>11</cp:revision>
  <dcterms:created xsi:type="dcterms:W3CDTF">2017-11-03T14:09:37Z</dcterms:created>
  <dcterms:modified xsi:type="dcterms:W3CDTF">2017-11-07T02:31:47Z</dcterms:modified>
</cp:coreProperties>
</file>