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69" r:id="rId1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101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89CFD3-4292-4486-9621-DB408F078DBA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4BF84-6705-4C12-BEF8-919A244FA4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E6A1A6-1D52-44E9-A826-7611875FF95B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1A3E9F-EAC7-410F-AF04-039580F595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E90AD5-AC31-4C10-9513-FAAD3A065656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5485D7-D4A0-4C6B-BBD0-B8D1C1A15E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682450-ED66-4A39-AFB6-FB753D07DEBB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BF07DA-9968-4334-9C97-21E34DF6B4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1343EA-4E95-47D3-9732-F61A05542BE4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503882-A75E-4AB0-8BA7-3926CB1E1B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D402ED-F855-4D67-B3FB-1B8FCB31E536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9A9FAD-C8CA-439D-938D-87DB1E2765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9E4E30-F25B-4DCE-ADBB-4181A118514C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6B153B-D2E8-4171-AE95-29A2E19DB1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E31F25-40F7-4675-BA8D-F8A3CFC9843E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30B8C-BA35-4609-9767-D58F83288F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46AD41-69F8-4311-8A96-25C05D0D51DB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233482-1336-49C0-AC68-15D7AE52A7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0170FF-D834-424B-B8A3-ED10A1C1C585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811DF0-72B7-468E-94C6-DBB0FE8F2E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3AFCFD-84F2-44B5-A2F7-713862D61EFF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5758E0-267C-4CB2-B5F9-2E7CCBDF0B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C6CC1BF-9684-4DA4-8913-47DB1A3EDB0C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92B7EAD-6B52-4A6E-8A89-9C15C7EFC0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ru-RU" sz="8000" b="1" i="1" smtClean="0">
                <a:latin typeface="Georgia" pitchFamily="18" charset="0"/>
              </a:rPr>
              <a:t>На выжженной земле Афганистана…</a:t>
            </a:r>
            <a:br>
              <a:rPr lang="ru-RU" sz="8000" b="1" i="1" smtClean="0">
                <a:latin typeface="Georgia" pitchFamily="18" charset="0"/>
              </a:rPr>
            </a:br>
            <a:endParaRPr lang="ru-RU" sz="8000" b="1" i="1" smtClean="0"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Администратор\Рабочий стол\АФГАНИСТАН\3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Администратор\Рабочий стол\АФГАНИСТАН\4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4925" y="0"/>
            <a:ext cx="91789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Documents and Settings\Администратор\Рабочий стол\АФГАНИСТАН\4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Documents and Settings\Администратор\Рабочий стол\АФГАНИСТАН\midi_3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519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Documents and Settings\Администратор\Рабочий стол\АФГАНИСТАН\midi_34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233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Documents and Settings\Администратор\Рабочий стол\АФГАНИСТАН\midi_33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Documents and Settings\Администратор\Рабочий стол\АФГАНИСТАН\Evstafiev-afghan-apc-passes-russia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217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Documents and Settings\Администратор\Рабочий стол\АФГАНИСТАН\image_35131.thumbnai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789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Documents and Settings\Администратор\Рабочий стол\АФГАНИСТАН\midi_102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2138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Documents and Settings\Администратор\Рабочий стол\АФГАНИСТАН\Islamow-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88" y="0"/>
            <a:ext cx="50149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Documents and Settings\Администратор\Рабочий стол\АФГАНИСТАН\bi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4563" y="0"/>
            <a:ext cx="521493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Documents and Settings\Администратор\Рабочий стол\АФГАНИСТАН\polni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ru-RU" sz="1800" b="1" smtClean="0"/>
              <a:t>- Парни возвращаются с войны-</a:t>
            </a:r>
            <a:br>
              <a:rPr lang="ru-RU" sz="1800" b="1" smtClean="0"/>
            </a:br>
            <a:r>
              <a:rPr lang="ru-RU" sz="1800" b="1" smtClean="0"/>
              <a:t>Досыта они навоевались.</a:t>
            </a:r>
            <a:br>
              <a:rPr lang="ru-RU" sz="1800" b="1" smtClean="0"/>
            </a:br>
            <a:r>
              <a:rPr lang="ru-RU" sz="1800" b="1" smtClean="0"/>
              <a:t>Не увидят многие весны-</a:t>
            </a:r>
            <a:br>
              <a:rPr lang="ru-RU" sz="1800" b="1" smtClean="0"/>
            </a:br>
            <a:r>
              <a:rPr lang="ru-RU" sz="1800" b="1" smtClean="0"/>
              <a:t>Там, в ущельях многие остались</a:t>
            </a:r>
            <a:br>
              <a:rPr lang="ru-RU" sz="1800" b="1" smtClean="0"/>
            </a:br>
            <a:r>
              <a:rPr lang="ru-RU" sz="1800" b="1" smtClean="0"/>
              <a:t>Без вести пропавшими. Другим-</a:t>
            </a:r>
            <a:br>
              <a:rPr lang="ru-RU" sz="1800" b="1" smtClean="0"/>
            </a:br>
            <a:r>
              <a:rPr lang="ru-RU" sz="1800" b="1" smtClean="0"/>
              <a:t>Памятники ставят из гранита.</a:t>
            </a:r>
            <a:br>
              <a:rPr lang="ru-RU" sz="1800" b="1" smtClean="0"/>
            </a:br>
            <a:r>
              <a:rPr lang="ru-RU" sz="1800" b="1" smtClean="0"/>
              <a:t>А живым, Отечество, твой дым</a:t>
            </a:r>
            <a:br>
              <a:rPr lang="ru-RU" sz="1800" b="1" smtClean="0"/>
            </a:br>
            <a:r>
              <a:rPr lang="ru-RU" sz="1800" b="1" smtClean="0"/>
              <a:t>Часто горек: что-то в них убито!</a:t>
            </a:r>
            <a:br>
              <a:rPr lang="ru-RU" sz="1800" b="1" smtClean="0"/>
            </a:br>
            <a:r>
              <a:rPr lang="ru-RU" sz="1800" b="1" smtClean="0"/>
              <a:t>Что убито? Выполнили долг,</a:t>
            </a:r>
            <a:br>
              <a:rPr lang="ru-RU" sz="1800" b="1" smtClean="0"/>
            </a:br>
            <a:r>
              <a:rPr lang="ru-RU" sz="1800" b="1" smtClean="0"/>
              <a:t>Все команды с честью выполняли. </a:t>
            </a:r>
            <a:br>
              <a:rPr lang="ru-RU" sz="1800" b="1" smtClean="0"/>
            </a:br>
            <a:r>
              <a:rPr lang="ru-RU" sz="1800" b="1" smtClean="0"/>
              <a:t>Километры вздыбленных дорог,</a:t>
            </a:r>
            <a:br>
              <a:rPr lang="ru-RU" sz="1800" b="1" smtClean="0"/>
            </a:br>
            <a:r>
              <a:rPr lang="ru-RU" sz="1800" b="1" smtClean="0"/>
              <a:t>Жженье в теле от осколков стали.</a:t>
            </a:r>
            <a:br>
              <a:rPr lang="ru-RU" sz="1800" b="1" smtClean="0"/>
            </a:br>
            <a:r>
              <a:rPr lang="ru-RU" sz="1800" b="1" smtClean="0"/>
              <a:t>Ярость благородная порой,</a:t>
            </a:r>
            <a:br>
              <a:rPr lang="ru-RU" sz="1800" b="1" smtClean="0"/>
            </a:br>
            <a:r>
              <a:rPr lang="ru-RU" sz="1800" b="1" smtClean="0"/>
              <a:t>Смерть за смерть и рокот автомата.</a:t>
            </a:r>
            <a:br>
              <a:rPr lang="ru-RU" sz="1800" b="1" smtClean="0"/>
            </a:br>
            <a:r>
              <a:rPr lang="ru-RU" sz="1800" b="1" smtClean="0"/>
              <a:t>Всех прикрыл собой, и ты- герой.</a:t>
            </a:r>
            <a:br>
              <a:rPr lang="ru-RU" sz="1800" b="1" smtClean="0"/>
            </a:br>
            <a:r>
              <a:rPr lang="ru-RU" sz="1800" b="1" smtClean="0"/>
              <a:t>И селенье с ходу было взято.</a:t>
            </a:r>
            <a:br>
              <a:rPr lang="ru-RU" sz="1800" b="1" smtClean="0"/>
            </a:br>
            <a:r>
              <a:rPr lang="ru-RU" sz="1800" b="1" smtClean="0"/>
              <a:t>Каждый дом стреляет, каждый куст.</a:t>
            </a:r>
            <a:br>
              <a:rPr lang="ru-RU" sz="1800" b="1" smtClean="0"/>
            </a:br>
            <a:r>
              <a:rPr lang="ru-RU" sz="1800" b="1" smtClean="0"/>
              <a:t>В рай спешат из жизни мусульмане.</a:t>
            </a:r>
            <a:br>
              <a:rPr lang="ru-RU" sz="1800" b="1" smtClean="0"/>
            </a:br>
            <a:r>
              <a:rPr lang="ru-RU" sz="1800" b="1" smtClean="0"/>
              <a:t>Прет десант. Не до гуманных чувств!</a:t>
            </a:r>
            <a:br>
              <a:rPr lang="ru-RU" sz="1800" b="1" smtClean="0"/>
            </a:br>
            <a:r>
              <a:rPr lang="ru-RU" sz="1800" b="1" smtClean="0"/>
              <a:t>Хочешь жить – и переходишь грани…</a:t>
            </a:r>
            <a:br>
              <a:rPr lang="ru-RU" sz="1800" b="1" smtClean="0"/>
            </a:br>
            <a:r>
              <a:rPr lang="ru-RU" sz="1800" b="1" smtClean="0"/>
              <a:t>Слава тебе, армия! Сыны</a:t>
            </a:r>
            <a:br>
              <a:rPr lang="ru-RU" sz="1800" b="1" smtClean="0"/>
            </a:br>
            <a:r>
              <a:rPr lang="ru-RU" sz="1800" b="1" smtClean="0"/>
              <a:t>Доблести и чести, вы сражались,</a:t>
            </a:r>
            <a:br>
              <a:rPr lang="ru-RU" sz="1800" b="1" smtClean="0"/>
            </a:br>
            <a:r>
              <a:rPr lang="ru-RU" sz="1800" b="1" smtClean="0"/>
              <a:t>Чтоб вернуться наконец с войны-</a:t>
            </a:r>
            <a:br>
              <a:rPr lang="ru-RU" sz="1800" b="1" smtClean="0"/>
            </a:br>
            <a:r>
              <a:rPr lang="ru-RU" sz="1800" b="1" smtClean="0"/>
              <a:t>Досыта, до слез навоевались.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Admin\Рабочий стол\ОБОРОТНАЯ              СКОРБЬ 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0"/>
            <a:ext cx="5429288" cy="6858000"/>
          </a:xfrm>
          <a:prstGeom prst="ellipse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  <a:softEdge rad="635000"/>
          </a:effectLst>
        </p:spPr>
      </p:pic>
      <p:pic>
        <p:nvPicPr>
          <p:cNvPr id="3" name="Picture 6" descr="C:\Users\18\Desktop\0_273d0_4ce990b6_L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2619394" cy="3929066"/>
          </a:xfrm>
          <a:prstGeom prst="ellipse">
            <a:avLst/>
          </a:prstGeom>
          <a:noFill/>
          <a:effectLst>
            <a:softEdge rad="317500"/>
          </a:effectLst>
        </p:spPr>
      </p:pic>
      <p:pic>
        <p:nvPicPr>
          <p:cNvPr id="4" name="Picture 6" descr="C:\Users\18\Desktop\0_273d0_4ce990b6_L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285784" y="2928934"/>
            <a:ext cx="2619394" cy="3929066"/>
          </a:xfrm>
          <a:prstGeom prst="ellipse">
            <a:avLst/>
          </a:prstGeom>
          <a:noFill/>
          <a:effectLst>
            <a:softEdge rad="317500"/>
          </a:effectLst>
        </p:spPr>
      </p:pic>
      <p:pic>
        <p:nvPicPr>
          <p:cNvPr id="5" name="Picture 6" descr="C:\Users\18\Desktop\0_273d0_4ce990b6_L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-214338"/>
            <a:ext cx="2619394" cy="3929066"/>
          </a:xfrm>
          <a:prstGeom prst="ellipse">
            <a:avLst/>
          </a:prstGeom>
          <a:noFill/>
          <a:effectLst>
            <a:softEdge rad="317500"/>
          </a:effectLst>
        </p:spPr>
      </p:pic>
      <p:pic>
        <p:nvPicPr>
          <p:cNvPr id="6" name="Picture 6" descr="C:\Users\18\Desktop\0_273d0_4ce990b6_L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714412" y="-285776"/>
            <a:ext cx="2619394" cy="3929066"/>
          </a:xfrm>
          <a:prstGeom prst="ellipse">
            <a:avLst/>
          </a:prstGeom>
          <a:noFill/>
          <a:effectLst>
            <a:softEdge rad="317500"/>
          </a:effectLst>
        </p:spPr>
      </p:pic>
      <p:pic>
        <p:nvPicPr>
          <p:cNvPr id="7" name="Picture 6" descr="C:\Users\18\Desktop\0_273d0_4ce990b6_L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2928934"/>
            <a:ext cx="2619394" cy="3929066"/>
          </a:xfrm>
          <a:prstGeom prst="ellipse">
            <a:avLst/>
          </a:prstGeom>
          <a:noFill/>
          <a:effectLst>
            <a:softEdge rad="317500"/>
          </a:effectLst>
        </p:spPr>
      </p:pic>
      <p:pic>
        <p:nvPicPr>
          <p:cNvPr id="8" name="Picture 6" descr="C:\Users\18\Desktop\0_273d0_4ce990b6_L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642974" y="3214686"/>
            <a:ext cx="2619394" cy="3929066"/>
          </a:xfrm>
          <a:prstGeom prst="ellipse">
            <a:avLst/>
          </a:prstGeom>
          <a:noFill/>
          <a:effectLst>
            <a:softEdge rad="317500"/>
          </a:effectLst>
        </p:spPr>
      </p:pic>
      <p:pic>
        <p:nvPicPr>
          <p:cNvPr id="9" name="Picture 6" descr="C:\Users\18\Desktop\0_273d0_4ce990b6_L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15140" y="-285776"/>
            <a:ext cx="2619394" cy="3929066"/>
          </a:xfrm>
          <a:prstGeom prst="ellipse">
            <a:avLst/>
          </a:prstGeom>
          <a:noFill/>
          <a:effectLst>
            <a:softEdge rad="317500"/>
          </a:effectLst>
        </p:spPr>
      </p:pic>
      <p:pic>
        <p:nvPicPr>
          <p:cNvPr id="10" name="Picture 6" descr="C:\Users\18\Desktop\0_273d0_4ce990b6_L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57884" y="-285776"/>
            <a:ext cx="2619394" cy="3929066"/>
          </a:xfrm>
          <a:prstGeom prst="ellipse">
            <a:avLst/>
          </a:prstGeom>
          <a:noFill/>
          <a:effectLst>
            <a:softEdge rad="317500"/>
          </a:effectLst>
        </p:spPr>
      </p:pic>
      <p:pic>
        <p:nvPicPr>
          <p:cNvPr id="11" name="Picture 6" descr="C:\Users\18\Desktop\0_273d0_4ce990b6_L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15140" y="2928934"/>
            <a:ext cx="2619394" cy="3929066"/>
          </a:xfrm>
          <a:prstGeom prst="ellipse">
            <a:avLst/>
          </a:prstGeom>
          <a:noFill/>
          <a:effectLst>
            <a:softEdge rad="317500"/>
          </a:effectLst>
        </p:spPr>
      </p:pic>
      <p:pic>
        <p:nvPicPr>
          <p:cNvPr id="12" name="Picture 6" descr="C:\Users\18\Desktop\0_273d0_4ce990b6_L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8" y="2928934"/>
            <a:ext cx="2619394" cy="3929066"/>
          </a:xfrm>
          <a:prstGeom prst="ellipse">
            <a:avLst/>
          </a:prstGeom>
          <a:noFill/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10</Words>
  <Application>Microsoft Office PowerPoint</Application>
  <PresentationFormat>Экран (4:3)</PresentationFormat>
  <Paragraphs>2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Calibri</vt:lpstr>
      <vt:lpstr>Arial</vt:lpstr>
      <vt:lpstr>Georgia</vt:lpstr>
      <vt:lpstr>Тема Office</vt:lpstr>
      <vt:lpstr>На выжженной земле Афганистана…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- Парни возвращаются с войны- Досыта они навоевались. Не увидят многие весны- Там, в ущельях многие остались Без вести пропавшими. Другим- Памятники ставят из гранита. А живым, Отечество, твой дым Часто горек: что-то в них убито! Что убито? Выполнили долг, Все команды с честью выполняли.  Километры вздыбленных дорог, Жженье в теле от осколков стали. Ярость благородная порой, Смерть за смерть и рокот автомата. Всех прикрыл собой, и ты- герой. И селенье с ходу было взято. Каждый дом стреляет, каждый куст. В рай спешат из жизни мусульмане. Прет десант. Не до гуманных чувств! Хочешь жить – и переходишь грани… Слава тебе, армия! Сыны Доблести и чести, вы сражались, Чтоб вернуться наконец с войны- Досыта, до слез навоевались. </vt:lpstr>
      <vt:lpstr>Слайд 15</vt:lpstr>
    </vt:vector>
  </TitlesOfParts>
  <Company>RUSSIA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 выжженной земле Афганистана…</dc:title>
  <dc:creator>XP GAME 2009</dc:creator>
  <cp:lastModifiedBy>админ</cp:lastModifiedBy>
  <cp:revision>3</cp:revision>
  <dcterms:created xsi:type="dcterms:W3CDTF">2011-02-15T17:21:53Z</dcterms:created>
  <dcterms:modified xsi:type="dcterms:W3CDTF">2017-02-14T11:18:18Z</dcterms:modified>
</cp:coreProperties>
</file>