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73" r:id="rId2"/>
    <p:sldId id="258" r:id="rId3"/>
    <p:sldId id="257" r:id="rId4"/>
    <p:sldId id="259" r:id="rId5"/>
    <p:sldId id="260" r:id="rId6"/>
    <p:sldId id="270" r:id="rId7"/>
    <p:sldId id="263" r:id="rId8"/>
    <p:sldId id="262" r:id="rId9"/>
    <p:sldId id="271" r:id="rId10"/>
    <p:sldId id="264" r:id="rId11"/>
    <p:sldId id="268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3" autoAdjust="0"/>
    <p:restoredTop sz="94671" autoAdjust="0"/>
  </p:normalViewPr>
  <p:slideViewPr>
    <p:cSldViewPr>
      <p:cViewPr>
        <p:scale>
          <a:sx n="79" d="100"/>
          <a:sy n="79" d="100"/>
        </p:scale>
        <p:origin x="-1032" y="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4144E-F787-4EF6-93EC-95A049E0C16E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ED27-FB9A-4E39-8F5B-C8EB9C35D38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07231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ED27-FB9A-4E39-8F5B-C8EB9C35D38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887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25190"/>
            <a:ext cx="8422282" cy="581697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Тема: Путешествие в страну правил дорожного движения</a:t>
            </a:r>
          </a:p>
          <a:p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</a:p>
          <a:p>
            <a:endParaRPr lang="ru-RU" sz="5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r>
              <a:rPr lang="ru-RU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возраст:</a:t>
            </a:r>
          </a:p>
          <a:p>
            <a:r>
              <a:rPr lang="ru-RU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5-7 лет 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          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734" y="3068960"/>
            <a:ext cx="5234076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67544" y="410728"/>
            <a:ext cx="8208912" cy="47089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Тип проекта: </a:t>
            </a:r>
          </a:p>
          <a:p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Информационно-практико-</a:t>
            </a:r>
          </a:p>
          <a:p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</a:t>
            </a:r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риентированный</a:t>
            </a:r>
          </a:p>
          <a:p>
            <a:pPr algn="ctr"/>
            <a:endParaRPr lang="ru-RU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221088"/>
            <a:ext cx="4987799" cy="25082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04802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5536" y="188640"/>
            <a:ext cx="7848872" cy="39703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Сроки реализации: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14 август по 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13</a:t>
            </a:r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октября</a:t>
            </a:r>
          </a:p>
        </p:txBody>
      </p:sp>
      <p:pic>
        <p:nvPicPr>
          <p:cNvPr id="4" name="Рисунок 3" descr="C:\Users\User\Desktop\пдд\IMG_20170725_10113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4214818"/>
            <a:ext cx="285752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Игра ДДД\WTEQL5R-kY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286256"/>
            <a:ext cx="3786214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46474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8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</a:t>
            </a:r>
            <a:r>
              <a:rPr lang="ru-RU" sz="8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ЕЛЬ</a:t>
            </a:r>
            <a:r>
              <a:rPr lang="ru-RU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:</a:t>
            </a:r>
            <a:r>
              <a:rPr lang="de-DE" sz="4400" dirty="0" err="1" smtClean="0"/>
              <a:t>формирование</a:t>
            </a:r>
            <a:r>
              <a:rPr lang="ru-RU" sz="4400" dirty="0" smtClean="0"/>
              <a:t> у детей</a:t>
            </a:r>
            <a:r>
              <a:rPr lang="de-DE" sz="4400" dirty="0" smtClean="0"/>
              <a:t> </a:t>
            </a:r>
            <a:r>
              <a:rPr lang="de-DE" sz="4400" dirty="0" err="1"/>
              <a:t>осознанно-правильного</a:t>
            </a:r>
            <a:r>
              <a:rPr lang="de-DE" sz="4400" dirty="0"/>
              <a:t> </a:t>
            </a:r>
            <a:r>
              <a:rPr lang="de-DE" sz="4400" dirty="0" err="1"/>
              <a:t>отношения</a:t>
            </a:r>
            <a:r>
              <a:rPr lang="de-DE" sz="4400" dirty="0"/>
              <a:t> к </a:t>
            </a:r>
            <a:r>
              <a:rPr lang="de-DE" sz="4400" dirty="0" err="1"/>
              <a:t>соблюдению</a:t>
            </a:r>
            <a:r>
              <a:rPr lang="de-DE" sz="4400" dirty="0"/>
              <a:t> </a:t>
            </a:r>
            <a:r>
              <a:rPr lang="de-DE" sz="4400" dirty="0" err="1"/>
              <a:t>правил</a:t>
            </a:r>
            <a:r>
              <a:rPr lang="de-DE" sz="4400" dirty="0"/>
              <a:t> </a:t>
            </a:r>
            <a:r>
              <a:rPr lang="de-DE" sz="4400" dirty="0" err="1"/>
              <a:t>дорожного</a:t>
            </a:r>
            <a:r>
              <a:rPr lang="de-DE" sz="4400" dirty="0"/>
              <a:t> </a:t>
            </a:r>
            <a:r>
              <a:rPr lang="de-DE" sz="4400" dirty="0" err="1"/>
              <a:t>движения</a:t>
            </a:r>
            <a:r>
              <a:rPr lang="de-DE" sz="4400" dirty="0"/>
              <a:t> в </a:t>
            </a:r>
            <a:r>
              <a:rPr lang="de-DE" sz="4400" dirty="0" err="1"/>
              <a:t>качестве</a:t>
            </a:r>
            <a:r>
              <a:rPr lang="de-DE" sz="4400" dirty="0"/>
              <a:t> </a:t>
            </a:r>
            <a:r>
              <a:rPr lang="de-DE" sz="4400" dirty="0" err="1"/>
              <a:t>пешехода</a:t>
            </a:r>
            <a:r>
              <a:rPr lang="de-DE" sz="4400" dirty="0"/>
              <a:t>.</a:t>
            </a:r>
            <a:endParaRPr lang="ru-RU" sz="4400" dirty="0"/>
          </a:p>
          <a:p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87" y="4509120"/>
            <a:ext cx="3194578" cy="21278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214613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0"/>
            <a:ext cx="8784976" cy="4925458"/>
          </a:xfr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182880" indent="0">
              <a:buNone/>
            </a:pPr>
            <a:r>
              <a:rPr lang="ru-RU" spc="100" dirty="0" smtClean="0">
                <a:ln w="180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Задачи: </a:t>
            </a:r>
            <a:r>
              <a:rPr lang="ru-RU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/>
            </a:r>
            <a:br>
              <a:rPr lang="ru-RU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</a:br>
            <a:r>
              <a:rPr lang="ru-RU" sz="4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Воспитательные</a:t>
            </a:r>
            <a:r>
              <a:rPr lang="ru-RU" sz="4000" b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r>
              <a:rPr lang="ru-RU" sz="24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br>
              <a:rPr lang="ru-RU" sz="24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воспитывать </a:t>
            </a:r>
            <a:r>
              <a:rPr lang="ru-RU" sz="3200" b="0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дисциплинирова</a:t>
            </a:r>
            <a: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b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200" b="0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нность</a:t>
            </a:r>
            <a: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сознательное выполнение </a:t>
            </a:r>
            <a:b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правил дорожного движения,</a:t>
            </a:r>
            <a:r>
              <a:rPr lang="ru-RU" sz="32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культуру </a:t>
            </a:r>
            <a:r>
              <a:rPr lang="ru-RU" sz="32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поведения в </a:t>
            </a:r>
            <a: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дорожно-транспортном </a:t>
            </a:r>
            <a:r>
              <a:rPr lang="ru-RU" sz="32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процессе</a:t>
            </a:r>
            <a: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b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Развивающие: </a:t>
            </a:r>
            <a: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развивать самостоятельность, активность мышления, умение применять полученные знания на практике, </a:t>
            </a:r>
            <a:r>
              <a:rPr lang="ru-RU" sz="32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развивать любознательность, слуховое – зрительное восприятие</a:t>
            </a:r>
            <a: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32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связную </a:t>
            </a:r>
            <a:r>
              <a:rPr lang="ru-RU" sz="32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речь. </a:t>
            </a:r>
            <a:r>
              <a:rPr lang="ru-RU" sz="32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3200" b="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2400" dirty="0"/>
          </a:p>
        </p:txBody>
      </p:sp>
      <p:pic>
        <p:nvPicPr>
          <p:cNvPr id="3" name="Picture 2" descr="C:\Users\Admin\Desktop\ПДД\пд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869" y="116632"/>
            <a:ext cx="2137420" cy="2304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423952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503238" y="731838"/>
            <a:ext cx="8640762" cy="3475037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40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3. Обучающие: </a:t>
            </a:r>
            <a:r>
              <a:rPr lang="ru-RU" sz="32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научить узнавать элементарные дорожные знаки; учить использовать знания по правилам дорожного движения на практике; способствовать сознательному выполнению правил дорожного движения.</a:t>
            </a:r>
            <a:br>
              <a:rPr lang="ru-RU" sz="32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17032"/>
            <a:ext cx="396044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C:\Users\User\Desktop\пдд\20170929_09080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714752"/>
            <a:ext cx="350046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48645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712968" cy="80021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4">
                    <a:lumMod val="50000"/>
                  </a:schemeClr>
                </a:solidFill>
                <a:cs typeface="Aharoni" pitchFamily="2" charset="-79"/>
              </a:rPr>
              <a:t>Этапы: </a:t>
            </a:r>
          </a:p>
          <a:p>
            <a:pPr marL="342900" indent="-342900">
              <a:buFontTx/>
              <a:buAutoNum type="arabicPeriod"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Подготовительный</a:t>
            </a:r>
            <a:r>
              <a:rPr lang="ru-RU" sz="2800" dirty="0" smtClean="0"/>
              <a:t>:</a:t>
            </a:r>
            <a:r>
              <a:rPr lang="de-DE" sz="2800" dirty="0" smtClean="0"/>
              <a:t> </a:t>
            </a:r>
            <a:r>
              <a:rPr lang="ru-RU" sz="2400" dirty="0" smtClean="0"/>
              <a:t>постановка цели проекта, разработка тематического плана,</a:t>
            </a:r>
            <a:r>
              <a:rPr lang="ru-RU" sz="2400" b="1" dirty="0" smtClean="0"/>
              <a:t> </a:t>
            </a:r>
            <a:r>
              <a:rPr lang="ru-RU" sz="2400" dirty="0" smtClean="0"/>
              <a:t>сбор и накопление  материала, подготовка методической литературы, подбор музыкального сопровождения</a:t>
            </a:r>
            <a:r>
              <a:rPr lang="ru-RU" sz="2400" dirty="0"/>
              <a:t>, подвижных и дидактических игр, подбор  иллюстраций </a:t>
            </a:r>
            <a:r>
              <a:rPr lang="ru-RU" sz="2400" dirty="0" smtClean="0"/>
              <a:t>по данной теме, домашнее </a:t>
            </a:r>
            <a:r>
              <a:rPr lang="ru-RU" sz="2400" dirty="0"/>
              <a:t>задание для совместной деятельности родителей и детей.</a:t>
            </a:r>
          </a:p>
          <a:p>
            <a:pPr marL="342900" indent="-342900">
              <a:buFontTx/>
              <a:buAutoNum type="arabicPeriod"/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Основной</a:t>
            </a:r>
            <a:r>
              <a:rPr lang="ru-RU" sz="2400" dirty="0" smtClean="0"/>
              <a:t>: </a:t>
            </a:r>
            <a:r>
              <a:rPr lang="de-DE" sz="2400" dirty="0" err="1"/>
              <a:t>наблюдение</a:t>
            </a:r>
            <a:r>
              <a:rPr lang="de-DE" sz="2400" dirty="0"/>
              <a:t> </a:t>
            </a:r>
            <a:r>
              <a:rPr lang="de-DE" sz="2400" dirty="0" err="1"/>
              <a:t>за</a:t>
            </a:r>
            <a:r>
              <a:rPr lang="de-DE" sz="2400" dirty="0"/>
              <a:t> </a:t>
            </a:r>
            <a:r>
              <a:rPr lang="de-DE" sz="2400" dirty="0" err="1"/>
              <a:t>стоящими</a:t>
            </a:r>
            <a:r>
              <a:rPr lang="de-DE" sz="2400" dirty="0"/>
              <a:t> </a:t>
            </a:r>
            <a:r>
              <a:rPr lang="de-DE" sz="2400" dirty="0" err="1"/>
              <a:t>автомобилями</a:t>
            </a:r>
            <a:r>
              <a:rPr lang="de-DE" sz="2400" dirty="0"/>
              <a:t> и  </a:t>
            </a:r>
            <a:r>
              <a:rPr lang="de-DE" sz="2400" dirty="0" err="1"/>
              <a:t>движением</a:t>
            </a:r>
            <a:r>
              <a:rPr lang="de-DE" sz="2400" dirty="0"/>
              <a:t> </a:t>
            </a:r>
            <a:r>
              <a:rPr lang="de-DE" sz="2400" dirty="0" err="1"/>
              <a:t>транспорта</a:t>
            </a:r>
            <a:r>
              <a:rPr lang="de-DE" sz="2400" dirty="0"/>
              <a:t> </a:t>
            </a:r>
            <a:r>
              <a:rPr lang="de-DE" sz="2400" dirty="0" err="1"/>
              <a:t>во</a:t>
            </a:r>
            <a:r>
              <a:rPr lang="de-DE" sz="2400" dirty="0"/>
              <a:t> </a:t>
            </a:r>
            <a:r>
              <a:rPr lang="de-DE" sz="2400" dirty="0" err="1"/>
              <a:t>время</a:t>
            </a:r>
            <a:r>
              <a:rPr lang="de-DE" sz="2400" dirty="0"/>
              <a:t> </a:t>
            </a:r>
            <a:r>
              <a:rPr lang="de-DE" sz="2400" dirty="0" err="1"/>
              <a:t>прогулки</a:t>
            </a:r>
            <a:r>
              <a:rPr lang="de-DE" sz="2400" dirty="0"/>
              <a:t>; </a:t>
            </a:r>
            <a:r>
              <a:rPr lang="de-DE" sz="2400" dirty="0" err="1"/>
              <a:t>рассматривание</a:t>
            </a:r>
            <a:r>
              <a:rPr lang="de-DE" sz="2400" dirty="0"/>
              <a:t> </a:t>
            </a:r>
            <a:r>
              <a:rPr lang="de-DE" sz="2400" dirty="0" err="1"/>
              <a:t>иллюстраций</a:t>
            </a:r>
            <a:r>
              <a:rPr lang="de-DE" sz="2400" dirty="0"/>
              <a:t> с </a:t>
            </a:r>
            <a:r>
              <a:rPr lang="de-DE" sz="2400" dirty="0" err="1"/>
              <a:t>изображением</a:t>
            </a:r>
            <a:r>
              <a:rPr lang="de-DE" sz="2400" dirty="0"/>
              <a:t> </a:t>
            </a:r>
            <a:r>
              <a:rPr lang="de-DE" sz="2400" dirty="0" err="1"/>
              <a:t>улиц</a:t>
            </a:r>
            <a:r>
              <a:rPr lang="de-DE" sz="2400" dirty="0"/>
              <a:t> </a:t>
            </a:r>
            <a:r>
              <a:rPr lang="ru-RU" sz="2400" dirty="0" smtClean="0"/>
              <a:t>села </a:t>
            </a:r>
            <a:r>
              <a:rPr lang="de-DE" sz="2400" dirty="0" smtClean="0"/>
              <a:t>, </a:t>
            </a:r>
            <a:r>
              <a:rPr lang="de-DE" sz="2400" dirty="0" err="1"/>
              <a:t>разных</a:t>
            </a:r>
            <a:r>
              <a:rPr lang="de-DE" sz="2400" dirty="0"/>
              <a:t> </a:t>
            </a:r>
            <a:r>
              <a:rPr lang="de-DE" sz="2400" dirty="0" err="1"/>
              <a:t>видов</a:t>
            </a:r>
            <a:r>
              <a:rPr lang="de-DE" sz="2400" dirty="0"/>
              <a:t> </a:t>
            </a:r>
            <a:r>
              <a:rPr lang="de-DE" sz="2400" dirty="0" err="1"/>
              <a:t>транспорта</a:t>
            </a:r>
            <a:r>
              <a:rPr lang="de-DE" sz="2400" dirty="0"/>
              <a:t>; </a:t>
            </a:r>
            <a:r>
              <a:rPr lang="de-DE" sz="2400" dirty="0" err="1"/>
              <a:t>работа</a:t>
            </a:r>
            <a:r>
              <a:rPr lang="de-DE" sz="2400" dirty="0"/>
              <a:t> с </a:t>
            </a:r>
            <a:r>
              <a:rPr lang="de-DE" sz="2400" dirty="0" err="1"/>
              <a:t>дидактическим</a:t>
            </a:r>
            <a:r>
              <a:rPr lang="de-DE" sz="2400" dirty="0"/>
              <a:t> </a:t>
            </a:r>
            <a:r>
              <a:rPr lang="de-DE" sz="2400" dirty="0" err="1"/>
              <a:t>материалом</a:t>
            </a:r>
            <a:r>
              <a:rPr lang="de-DE" sz="2400" dirty="0"/>
              <a:t> ; </a:t>
            </a:r>
            <a:r>
              <a:rPr lang="de-DE" sz="2400" dirty="0" err="1"/>
              <a:t>чтение</a:t>
            </a:r>
            <a:r>
              <a:rPr lang="de-DE" sz="2400" dirty="0"/>
              <a:t> </a:t>
            </a:r>
            <a:r>
              <a:rPr lang="ru-RU" sz="2400" dirty="0" smtClean="0"/>
              <a:t>х </a:t>
            </a:r>
            <a:r>
              <a:rPr lang="ru-RU" sz="2400" dirty="0" err="1" smtClean="0"/>
              <a:t>удожественной</a:t>
            </a:r>
            <a:r>
              <a:rPr lang="ru-RU" sz="2400" dirty="0" smtClean="0"/>
              <a:t> </a:t>
            </a:r>
            <a:r>
              <a:rPr lang="ru-RU" sz="2400" dirty="0"/>
              <a:t>литературы</a:t>
            </a:r>
            <a:r>
              <a:rPr lang="de-DE" sz="2400" dirty="0"/>
              <a:t>; </a:t>
            </a:r>
            <a:r>
              <a:rPr lang="ru-RU" sz="2400" dirty="0" smtClean="0"/>
              <a:t>рисование, аппликация, конструирование, сюжетно-ролевые игры, развивающий диалог, беседа, просмотр мультфильмов.</a:t>
            </a:r>
          </a:p>
          <a:p>
            <a:pPr marL="342900" indent="-342900">
              <a:buFontTx/>
              <a:buAutoNum type="arabicPeriod"/>
            </a:pP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Заключительный:</a:t>
            </a:r>
            <a:r>
              <a:rPr lang="ru-RU" sz="2400" dirty="0" smtClean="0"/>
              <a:t> выставка рисунков.</a:t>
            </a:r>
            <a:endParaRPr lang="ru-RU" sz="2400" dirty="0"/>
          </a:p>
          <a:p>
            <a:pPr marL="342900" indent="-342900">
              <a:buFontTx/>
              <a:buAutoNum type="arabicPeriod"/>
            </a:pPr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  <a:p>
            <a:r>
              <a:rPr lang="ru-RU" dirty="0" smtClean="0"/>
              <a:t> 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545989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1"/>
            <a:ext cx="820891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4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endParaRPr lang="ru-RU" sz="5400" b="1" cap="all" spc="0" dirty="0">
              <a:ln/>
              <a:solidFill>
                <a:schemeClr val="accent4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 idx="4294967295"/>
          </p:nvPr>
        </p:nvSpPr>
        <p:spPr>
          <a:xfrm>
            <a:off x="0" y="115888"/>
            <a:ext cx="8820472" cy="1008856"/>
          </a:xfrm>
        </p:spPr>
        <p:txBody>
          <a:bodyPr/>
          <a:lstStyle/>
          <a:p>
            <a:pPr marL="182880" indent="0">
              <a:buNone/>
            </a:pPr>
            <a:r>
              <a:rPr lang="ru-RU" cap="all" dirty="0">
                <a:ln/>
                <a:solidFill>
                  <a:schemeClr val="accent4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Виды деятельности:</a:t>
            </a:r>
            <a:br>
              <a:rPr lang="ru-RU" cap="all" dirty="0">
                <a:ln/>
                <a:solidFill>
                  <a:schemeClr val="accent4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4294967295"/>
          </p:nvPr>
        </p:nvSpPr>
        <p:spPr>
          <a:xfrm>
            <a:off x="323528" y="1010346"/>
            <a:ext cx="8496944" cy="5706986"/>
          </a:xfr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r>
              <a:rPr lang="ru-RU" sz="3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Совместная деятельность педагогов и детей: </a:t>
            </a:r>
          </a:p>
          <a:p>
            <a:pPr marL="388620" indent="-3429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Целевые прогулки: «Улица», «Правила поведения на улице», «Наблюдение за транспортом»,  «Прогулка пешехода».  </a:t>
            </a:r>
          </a:p>
          <a:p>
            <a:pPr marL="388620" indent="-3429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Чтение художественной литературы :  А. Дорохов «Зеленый, желтый, красный»,    Я.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Пишумов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«Азбука города», А. Усачев «Дорожная песенка», С. Михалков «Скверная история», Т. Александров «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Светофорчик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»,  А.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Богдарин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 «Важные правила», С. Волков «Про правила дорожного движения», Ш. </a:t>
            </a:r>
            <a:r>
              <a:rPr lang="ru-RU" sz="32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Галиев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«Светофор»,  А. Хасанов «Будьте осторожны на улице!».</a:t>
            </a:r>
          </a:p>
          <a:p>
            <a:pPr marL="388620" indent="-342900">
              <a:buAutoNum type="arabicPeriod"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Непосредственно- образовательная деятельность: «Путешествие в страну правил дорожного движения», «Транспорт вокруг нас»,  «Светофор», «Грузовая машина».</a:t>
            </a:r>
          </a:p>
          <a:p>
            <a:pPr marL="388620" indent="-342900">
              <a:buAutoNum type="arabicPeriod"/>
            </a:pPr>
            <a:endParaRPr lang="ru-RU" sz="29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Arial Narrow" pitchFamily="34" charset="0"/>
            </a:endParaRPr>
          </a:p>
          <a:p>
            <a:pPr marL="45720" indent="0">
              <a:buNone/>
            </a:pPr>
            <a:endParaRPr lang="ru-RU" sz="29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Arial Narrow" pitchFamily="34" charset="0"/>
            </a:endParaRPr>
          </a:p>
          <a:p>
            <a:pPr marL="388620" indent="-342900">
              <a:buAutoNum type="arabicPeriod"/>
            </a:pPr>
            <a:endParaRPr lang="ru-RU" sz="29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latin typeface="Arial Narrow" pitchFamily="34" charset="0"/>
            </a:endParaRPr>
          </a:p>
          <a:p>
            <a:pPr marL="45720" indent="0">
              <a:buNone/>
            </a:pPr>
            <a:endParaRPr lang="ru-RU" sz="290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84601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712967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/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Arial Narrow" pitchFamily="34" charset="0"/>
              </a:rPr>
              <a:t>4. </a:t>
            </a:r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Развивающий </a:t>
            </a:r>
            <a:r>
              <a:rPr lang="ru-RU" sz="2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диалог: «Моя улица», «Любимый вид  транспорта», «Каким должен быть водитель», «Как я с мамой(папой) перехожу дорогу</a:t>
            </a:r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».</a:t>
            </a:r>
            <a:endParaRPr lang="ru-RU" sz="25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latin typeface="Arial Narrow" pitchFamily="34" charset="0"/>
            </a:endParaRPr>
          </a:p>
          <a:p>
            <a:pPr marL="45720"/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Arial Narrow" pitchFamily="34" charset="0"/>
              </a:rPr>
              <a:t>5. </a:t>
            </a:r>
            <a:r>
              <a:rPr lang="ru-RU" sz="2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Беседа</a:t>
            </a:r>
            <a:r>
              <a:rPr lang="ru-RU" sz="25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:  «Какой бывает транспорт?», «Какой должна быть безопасная дорога?»,  «Что означают цвета светофора», «Как правильно перейти проезжую часть», «Как нужно вести себя в транспорте», «Как машины людям помогают»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904754"/>
            <a:ext cx="2376264" cy="209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C:\Users\User\Desktop\фотки для воспитатель года 2017\20170829_0926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3929066"/>
            <a:ext cx="321471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пдд\20160930_09580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2857496"/>
            <a:ext cx="264320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37971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88640"/>
            <a:ext cx="878497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435EC3"/>
                </a:solidFill>
              </a:rPr>
              <a:t>Самостоятельная деятельность детей:
</a:t>
            </a:r>
            <a:r>
              <a:rPr lang="ru-RU" sz="2000" b="1" dirty="0" smtClean="0">
                <a:latin typeface="Arial Narrow"/>
              </a:rPr>
              <a:t>- дидактические игры «Светофор», «Знаки дорожного движения», «Водители», «Путешествие по городу», «Угадай на чем повезешь», «Сложи знак из частей», «Смоделируй знак»; «Дорожное – не дорожное», «Что изменилось на улице».
 - сюжетно-ролевые игры: «В автобусе», «Я - шофер», «Пешеходы и водители»;  «Службы спасения», «Регулировщик»;
- рассматривание картинок, плакатов, иллюстраций, изображающих транспорт, дорожное движение, знаки дорожного движения.
- конструирование из «</a:t>
            </a:r>
            <a:r>
              <a:rPr lang="ru-RU" sz="2000" b="1" dirty="0" err="1" smtClean="0">
                <a:latin typeface="Arial Narrow"/>
              </a:rPr>
              <a:t>Лего</a:t>
            </a:r>
            <a:r>
              <a:rPr lang="ru-RU" sz="2000" b="1" dirty="0" smtClean="0">
                <a:latin typeface="Arial Narrow"/>
              </a:rPr>
              <a:t>» автомобилей, гаражей для авто; из бумаги – «Светофор»
- настольные игры: «Дорожная азбука»,  детское домино «Дорога».</a:t>
            </a:r>
          </a:p>
          <a:p>
            <a:r>
              <a:rPr lang="ru-RU" sz="2000" b="1" dirty="0" smtClean="0">
                <a:latin typeface="Arial Narrow"/>
              </a:rPr>
              <a:t>- просмотр мультфильмов «Азбука безопасности на дороге» («Уроки тетушки Совы»), «Про котенка женю и правила движения», «Светофор»,  «Азбука безопасности» («</a:t>
            </a:r>
            <a:r>
              <a:rPr lang="ru-RU" sz="2000" b="1" dirty="0" err="1" smtClean="0">
                <a:latin typeface="Arial Narrow"/>
              </a:rPr>
              <a:t>Смешарики</a:t>
            </a:r>
            <a:r>
              <a:rPr lang="ru-RU" sz="2000" b="1" dirty="0" smtClean="0">
                <a:latin typeface="Arial Narrow"/>
              </a:rPr>
              <a:t>»).</a:t>
            </a:r>
            <a:endParaRPr lang="ru-RU" sz="2000" b="1" dirty="0"/>
          </a:p>
        </p:txBody>
      </p:sp>
      <p:sp>
        <p:nvSpPr>
          <p:cNvPr id="7" name="Солнце 6"/>
          <p:cNvSpPr/>
          <p:nvPr/>
        </p:nvSpPr>
        <p:spPr>
          <a:xfrm>
            <a:off x="7847856" y="0"/>
            <a:ext cx="1296144" cy="1296144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2235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7358082" y="3929066"/>
            <a:ext cx="1296144" cy="23762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643834" y="4000504"/>
            <a:ext cx="648072" cy="73497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643834" y="4786322"/>
            <a:ext cx="666448" cy="73755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643834" y="5572140"/>
            <a:ext cx="691696" cy="71833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C:\Users\User\Desktop\пдд\IMG_20170725_1016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785794"/>
            <a:ext cx="3286148" cy="2388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User\Desktop\пдд\20170829_0925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857232"/>
            <a:ext cx="328614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User\Desktop\пдд\20160930_10054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3500438"/>
            <a:ext cx="2438400" cy="2893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74029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464496" cy="5832648"/>
          </a:xfrm>
          <a:prstGeom prst="rect">
            <a:avLst/>
          </a:prstGeom>
        </p:spPr>
      </p:pic>
      <p:pic>
        <p:nvPicPr>
          <p:cNvPr id="6" name="Рисунок 5" descr="C:\Users\User\Desktop\пдд\IMG_20170725_1002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214554"/>
            <a:ext cx="2428892" cy="2007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\Desktop\фотки для воспитатель года 2017\20170829_09223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428604"/>
            <a:ext cx="171451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пдд\20170929_10193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4429132"/>
            <a:ext cx="2921571" cy="189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4701864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2119" y="404664"/>
            <a:ext cx="7819769" cy="923330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Ожидаемый результат</a:t>
            </a:r>
            <a:endParaRPr lang="ru-RU" sz="5400" b="1" cap="none" spc="0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1412776"/>
            <a:ext cx="885698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Дети:</a:t>
            </a:r>
          </a:p>
          <a:p>
            <a:r>
              <a:rPr lang="ru-RU" sz="2200" b="1" dirty="0" smtClean="0"/>
              <a:t>- получили систематизированную информацию о безопасном поведении на улице;</a:t>
            </a:r>
          </a:p>
          <a:p>
            <a:r>
              <a:rPr lang="ru-RU" sz="2200" b="1" dirty="0" smtClean="0"/>
              <a:t>- приобрели навыки культурного поведения;</a:t>
            </a:r>
          </a:p>
          <a:p>
            <a:r>
              <a:rPr lang="ru-RU" sz="2200" b="1" dirty="0" smtClean="0"/>
              <a:t>- познакомились с элементарными общепринятыми нормами поведения на дороге</a:t>
            </a:r>
            <a:r>
              <a:rPr lang="ru-RU" sz="2200" b="1" dirty="0"/>
              <a:t>;</a:t>
            </a:r>
            <a:endParaRPr lang="ru-RU" sz="2200" b="1" dirty="0" smtClean="0"/>
          </a:p>
          <a:p>
            <a:r>
              <a:rPr lang="ru-RU" sz="2200" b="1" dirty="0" smtClean="0"/>
              <a:t>- узнали назначение светофора и всех его цветов в отдельности;</a:t>
            </a:r>
          </a:p>
          <a:p>
            <a:r>
              <a:rPr lang="ru-RU" sz="2200" b="1" dirty="0" smtClean="0"/>
              <a:t>- познакомились с основными дорожными знаками.</a:t>
            </a:r>
          </a:p>
          <a:p>
            <a:r>
              <a:rPr lang="ru-RU" sz="2200" b="1" dirty="0" smtClean="0"/>
              <a:t>Родители: </a:t>
            </a:r>
          </a:p>
          <a:p>
            <a:r>
              <a:rPr lang="ru-RU" sz="2200" b="1" dirty="0" smtClean="0"/>
              <a:t>- приняли активное участие  в проектной деятельности  по ознакомлению детей с правилами дорожного движения, участвовали в праздниках и развлечениях;</a:t>
            </a:r>
          </a:p>
          <a:p>
            <a:r>
              <a:rPr lang="ru-RU" sz="2200" b="1" dirty="0"/>
              <a:t>-</a:t>
            </a:r>
            <a:r>
              <a:rPr lang="ru-RU" sz="2200" b="1" dirty="0" smtClean="0"/>
              <a:t> получили представление о том, что по возрасту должен знать ребенок о ПДД, и узнали , что ему рассказать.</a:t>
            </a:r>
          </a:p>
        </p:txBody>
      </p:sp>
    </p:spTree>
    <p:extLst>
      <p:ext uri="{BB962C8B-B14F-4D97-AF65-F5344CB8AC3E}">
        <p14:creationId xmlns="" xmlns:p14="http://schemas.microsoft.com/office/powerpoint/2010/main" val="250709203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587</TotalTime>
  <Words>422</Words>
  <Application>Microsoft Office PowerPoint</Application>
  <PresentationFormat>Экран (4:3)</PresentationFormat>
  <Paragraphs>47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Слайд 1</vt:lpstr>
      <vt:lpstr>Слайд 2</vt:lpstr>
      <vt:lpstr>Слайд 3</vt:lpstr>
      <vt:lpstr>Слайд 4</vt:lpstr>
      <vt:lpstr>Задачи:  1. Воспитательные:  воспитывать дисциплинирова- нность сознательное выполнение  правил дорожного движения, культуру поведения в дорожно-транспортном процессе. 2. Развивающие: развивать самостоятельность, активность мышления, умение применять полученные знания на практике, развивать любознательность, слуховое – зрительное восприятие, связную речь.   </vt:lpstr>
      <vt:lpstr>Слайд 6</vt:lpstr>
      <vt:lpstr>Слайд 7</vt:lpstr>
      <vt:lpstr>Виды деятельности: 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рябинка</dc:creator>
  <cp:lastModifiedBy>User</cp:lastModifiedBy>
  <cp:revision>61</cp:revision>
  <dcterms:created xsi:type="dcterms:W3CDTF">2014-03-31T09:15:55Z</dcterms:created>
  <dcterms:modified xsi:type="dcterms:W3CDTF">2017-10-15T17:10:37Z</dcterms:modified>
</cp:coreProperties>
</file>