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60" r:id="rId4"/>
    <p:sldId id="263" r:id="rId5"/>
    <p:sldId id="264" r:id="rId6"/>
    <p:sldId id="266" r:id="rId7"/>
    <p:sldId id="268" r:id="rId8"/>
    <p:sldId id="271" r:id="rId9"/>
    <p:sldId id="298" r:id="rId10"/>
    <p:sldId id="269" r:id="rId11"/>
    <p:sldId id="276" r:id="rId12"/>
    <p:sldId id="279" r:id="rId13"/>
    <p:sldId id="274" r:id="rId14"/>
    <p:sldId id="277" r:id="rId15"/>
    <p:sldId id="280" r:id="rId16"/>
    <p:sldId id="281" r:id="rId17"/>
    <p:sldId id="282" r:id="rId18"/>
    <p:sldId id="283" r:id="rId19"/>
    <p:sldId id="284" r:id="rId20"/>
    <p:sldId id="285" r:id="rId21"/>
    <p:sldId id="289" r:id="rId22"/>
    <p:sldId id="290" r:id="rId23"/>
    <p:sldId id="291" r:id="rId24"/>
    <p:sldId id="292" r:id="rId25"/>
    <p:sldId id="293" r:id="rId26"/>
    <p:sldId id="294" r:id="rId27"/>
    <p:sldId id="296" r:id="rId28"/>
    <p:sldId id="286" r:id="rId29"/>
    <p:sldId id="287" r:id="rId30"/>
    <p:sldId id="288" r:id="rId31"/>
    <p:sldId id="300" r:id="rId32"/>
  </p:sldIdLst>
  <p:sldSz cx="9144000" cy="6858000" type="screen4x3"/>
  <p:notesSz cx="6858000" cy="9144000"/>
  <p:embeddedFontLst>
    <p:embeddedFont>
      <p:font typeface="Rubius" charset="0"/>
      <p:regular r:id="rId3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635"/>
    <a:srgbClr val="FCF600"/>
    <a:srgbClr val="B45608"/>
    <a:srgbClr val="CC0066"/>
    <a:srgbClr val="A42320"/>
    <a:srgbClr val="C42A26"/>
    <a:srgbClr val="8D1E1B"/>
    <a:srgbClr val="820041"/>
    <a:srgbClr val="B05408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6349" y="548680"/>
            <a:ext cx="6264696" cy="792088"/>
          </a:xfrm>
        </p:spPr>
        <p:txBody>
          <a:bodyPr>
            <a:noAutofit/>
          </a:bodyPr>
          <a:lstStyle/>
          <a:p>
            <a:r>
              <a:rPr lang="ru-RU" sz="3200" dirty="0" smtClean="0">
                <a:ln w="1905"/>
                <a:solidFill>
                  <a:srgbClr val="007635"/>
                </a:solidFill>
                <a:latin typeface="Rubius" pitchFamily="2" charset="0"/>
              </a:rPr>
              <a:t>Экологический проект </a:t>
            </a:r>
            <a:endParaRPr lang="ru-RU" sz="4800" dirty="0">
              <a:ln w="1905"/>
              <a:solidFill>
                <a:srgbClr val="007635"/>
              </a:solidFill>
              <a:latin typeface="Rubius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4149080"/>
            <a:ext cx="6264696" cy="20882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200" dirty="0" smtClean="0">
                <a:solidFill>
                  <a:srgbClr val="007635"/>
                </a:solidFill>
                <a:latin typeface="Rubius" pitchFamily="2" charset="0"/>
              </a:rPr>
              <a:t>Авторы: воспитатели и дети подготовительной группы № 5</a:t>
            </a:r>
          </a:p>
          <a:p>
            <a:pPr>
              <a:spcBef>
                <a:spcPts val="0"/>
              </a:spcBef>
            </a:pPr>
            <a:endParaRPr lang="ru-RU" sz="2200" dirty="0" smtClean="0">
              <a:solidFill>
                <a:srgbClr val="007635"/>
              </a:solidFill>
              <a:latin typeface="Rubius" pitchFamily="2" charset="0"/>
            </a:endParaRPr>
          </a:p>
          <a:p>
            <a:pPr>
              <a:spcBef>
                <a:spcPts val="0"/>
              </a:spcBef>
            </a:pPr>
            <a:r>
              <a:rPr lang="ru-RU" sz="2200" dirty="0" smtClean="0">
                <a:solidFill>
                  <a:schemeClr val="tx1"/>
                </a:solidFill>
                <a:latin typeface="Rubius" pitchFamily="2" charset="0"/>
              </a:rPr>
              <a:t>Муниципальное дошкольное образовательное учреждение детский сад № 92</a:t>
            </a:r>
            <a:endParaRPr lang="ru-RU" sz="2200" dirty="0">
              <a:solidFill>
                <a:schemeClr val="tx1"/>
              </a:solidFill>
              <a:latin typeface="Rubius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916831"/>
            <a:ext cx="6336704" cy="2123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9525">
                  <a:solidFill>
                    <a:srgbClr val="FCF600"/>
                  </a:solidFill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Rubius" pitchFamily="2" charset="0"/>
              </a:rPr>
              <a:t>Цветы нашего детского сада</a:t>
            </a:r>
            <a:endParaRPr lang="ru-RU" sz="6600" b="1" dirty="0">
              <a:ln w="9525">
                <a:solidFill>
                  <a:srgbClr val="FCF600"/>
                </a:solidFill>
              </a:ln>
              <a:blipFill>
                <a:blip r:embed="rId2"/>
                <a:stretch>
                  <a:fillRect/>
                </a:stretch>
              </a:blip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3551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08912" cy="720080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rgbClr val="00763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ubius" pitchFamily="2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11560" y="1268760"/>
            <a:ext cx="7848872" cy="4824536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94" y="132390"/>
            <a:ext cx="8809294" cy="6536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6597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2" cy="72008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76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us" pitchFamily="2" charset="0"/>
              </a:rPr>
              <a:t>Цели исследования</a:t>
            </a:r>
            <a:endParaRPr lang="ru-RU" sz="4000" dirty="0">
              <a:solidFill>
                <a:srgbClr val="00763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ubius" pitchFamily="2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83568" y="1268760"/>
            <a:ext cx="7776864" cy="48574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Образовательная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: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Формирование у детей представления о разнообразии цветов, растущих в детском саду.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Развивающая: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Развитие всех компонентов речи  и творческих способностей детей в различных видах деятельности.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Воспитательная: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Воспитание бережного отношения к природе и желания помогать и сохранять её.</a:t>
            </a:r>
          </a:p>
          <a:p>
            <a:pPr marL="0" indent="0">
              <a:buNone/>
            </a:pP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111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271" y="404664"/>
            <a:ext cx="8375700" cy="64807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Образовательные  задачи</a:t>
            </a:r>
            <a:endParaRPr lang="ru-RU" sz="3600" b="1" dirty="0">
              <a:ln w="1905"/>
              <a:solidFill>
                <a:srgbClr val="00763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ubius" pitchFamily="2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539552" y="1124744"/>
            <a:ext cx="8136904" cy="50827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Учить различать цветы.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Дать представления о том, почему одни цветы могут расти сами, а другие- с помощью человека.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Обратить внимание на то, что цветы могут расти не только из земли, но и из веток кустарников и деревьев.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Уточнять и расширять представления детей о садовых и дикорастущих цветах.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Формировать эстетический вкус.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168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3000"/>
    </mc:Choice>
    <mc:Fallback>
      <p:transition spd="slow" advClick="0" advTm="23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271" y="404664"/>
            <a:ext cx="8375700" cy="64807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Развивающие  задачи</a:t>
            </a:r>
            <a:endParaRPr lang="ru-RU" sz="3600" b="1" dirty="0">
              <a:ln w="1905"/>
              <a:solidFill>
                <a:srgbClr val="00763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ubius" pitchFamily="2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539552" y="1196752"/>
            <a:ext cx="8136904" cy="50107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Развивать любознательность и познавательную активность.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Продолжать развивать умение сравнивать и анализировать.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Закреплять навыки ухода за цветами.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Закреплять умение отвечать на вопросы, используя форму сложного предложения.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Развивать связность речи.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54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271" y="404664"/>
            <a:ext cx="8375700" cy="64807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Воспитательные  задачи</a:t>
            </a:r>
            <a:endParaRPr lang="ru-RU" sz="3600" b="1" dirty="0">
              <a:ln w="1905"/>
              <a:solidFill>
                <a:srgbClr val="00763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ubius" pitchFamily="2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539552" y="1556792"/>
            <a:ext cx="8136904" cy="46506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Воспитывать бережное отношение к цветам и окружающей природе, желание знать их особенности.</a:t>
            </a:r>
          </a:p>
          <a:p>
            <a:pPr>
              <a:spcBef>
                <a:spcPts val="0"/>
              </a:spcBef>
              <a:buFont typeface="Wingdings" pitchFamily="2" charset="2"/>
              <a:buChar char="ü"/>
            </a:pP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7" name="Picture 3" descr="C:\Users\Верочка\Desktop\2273683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359" y="3023251"/>
            <a:ext cx="3496435" cy="233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Верочка\Desktop\757617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81" y="2995696"/>
            <a:ext cx="3593923" cy="238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076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271" y="404664"/>
            <a:ext cx="8375700" cy="64807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Мы хотим узнать</a:t>
            </a:r>
            <a:endParaRPr lang="ru-RU" sz="3600" b="1" dirty="0">
              <a:ln w="1905"/>
              <a:solidFill>
                <a:srgbClr val="00763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ubius" pitchFamily="2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539552" y="1052736"/>
            <a:ext cx="8136904" cy="5154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Как мы можем помогать природе?</a:t>
            </a:r>
          </a:p>
          <a:p>
            <a:pPr marL="0" indent="0">
              <a:spcBef>
                <a:spcPts val="0"/>
              </a:spcBef>
              <a:buNone/>
            </a:pPr>
            <a:endParaRPr lang="ru-RU" sz="2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buFont typeface="Wingdings" pitchFamily="2" charset="2"/>
              <a:buChar char="Ø"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Все ли цветы растут из земли?</a:t>
            </a:r>
          </a:p>
          <a:p>
            <a:pPr marL="0" indent="0">
              <a:spcBef>
                <a:spcPts val="0"/>
              </a:spcBef>
              <a:buNone/>
            </a:pPr>
            <a:endParaRPr lang="ru-RU" sz="2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Одинаковый ли уход требуется цветам?</a:t>
            </a:r>
          </a:p>
          <a:p>
            <a:pPr>
              <a:spcBef>
                <a:spcPts val="0"/>
              </a:spcBef>
              <a:buFont typeface="Wingdings" pitchFamily="2" charset="2"/>
              <a:buChar char="Ø"/>
            </a:pP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Верочка\Desktop\image_58a807b17f3c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252" y="3861048"/>
            <a:ext cx="2377057" cy="259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252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Мы решили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Спросим у воспитателей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Почитаем книги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Посмотрим в компьютере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Спросим у родителей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Понаблюдаем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Рассмотрим картинки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Поиграем в игры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Порисуем, сделаем аппликацию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Научимся правильно ухаживать за цветами.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406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Наши действия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4040188" cy="97812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844823"/>
            <a:ext cx="4040188" cy="36004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Однажды утром к нам пришло письмо от Незнайки. В нём он просил помочь ему. В школе ему задали задание: нарисовать те цветы, которые растут не из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земли. Но он не знает таких цветов.</a:t>
            </a:r>
            <a:endParaRPr lang="ru-RU" sz="2800" dirty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268760"/>
            <a:ext cx="4041775" cy="1800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4041775" cy="269716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Мы удивились, что это за цветы? Ведь все имеют корень, который находится под землей, стебель, листья и цветок. Но всё же решили помочь Незнайке.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1" name="Picture 3" descr="C:\Users\Верочка\Desktop\img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310" y="1268760"/>
            <a:ext cx="2217924" cy="1764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452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Наши действия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Мы отправились в маленькое путешествие по территории нашего детского сада, чтобы узнать, какие цветы там растут. </a:t>
            </a:r>
          </a:p>
          <a:p>
            <a:pPr marL="0" indent="0" algn="ctr">
              <a:buNone/>
            </a:pP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1272" y="-243408"/>
            <a:ext cx="4716524" cy="3144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 descr="http://dou92.rybadm.ru/images/img_2020.jpg-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1849100"/>
            <a:ext cx="27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http://dou92.rybadm.ru/images/img_2020.jpg-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1849100"/>
            <a:ext cx="3600000" cy="2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http://dou92.rybadm.ru/images/img_2020.jpg-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96952"/>
            <a:ext cx="432048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524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9000"/>
    </mc:Choice>
    <mc:Fallback>
      <p:transition spd="slow" advClick="0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/>
            </a:r>
            <a:b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</a:br>
            <a: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Мы играли</a:t>
            </a:r>
            <a:b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Для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начала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мы,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конечно, решили поиграть.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4038600" cy="4569371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b="1" dirty="0">
                <a:solidFill>
                  <a:schemeClr val="tx2">
                    <a:lumMod val="75000"/>
                  </a:schemeClr>
                </a:solidFill>
              </a:rPr>
              <a:t>Подвижные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игры</a:t>
            </a:r>
            <a:endParaRPr lang="ru-RU" sz="18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«Живая клумба»</a:t>
            </a:r>
          </a:p>
          <a:p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«Мы - цветы»</a:t>
            </a:r>
          </a:p>
          <a:p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«Собери букет»</a:t>
            </a:r>
          </a:p>
          <a:p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«Незабудка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»</a:t>
            </a: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«Догони цветок»</a:t>
            </a:r>
          </a:p>
          <a:p>
            <a:pPr marL="0" indent="0" algn="ctr">
              <a:buNone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Дидактические игры</a:t>
            </a:r>
          </a:p>
          <a:p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Цветочный магазин»</a:t>
            </a: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«Кто быстрее соберет цветок»</a:t>
            </a: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«Цветы-медоносы»</a:t>
            </a: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«Найди пару»</a:t>
            </a: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«Посади цветок»</a:t>
            </a: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«Назови цветок»</a:t>
            </a: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Пальчиковые игры</a:t>
            </a: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«Пчёлки и жуки»</a:t>
            </a: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«Цветок»</a:t>
            </a: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«1, 2, 3 – выросли цветы»</a:t>
            </a: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«Аленький цветочек»</a:t>
            </a:r>
          </a:p>
          <a:p>
            <a:pPr marL="0" indent="0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4" name="Picture 2" descr="C:\Users\Верочка\Desktop\12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429000"/>
            <a:ext cx="2808312" cy="258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764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Мы читали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Стихи и загадки о цветах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Золотой луг» М.М. Пришвин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«Рассказы о цветах» В.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Ветлина</a:t>
            </a:r>
            <a:endParaRPr lang="ru-RU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«Неизвестный цветок» А. Платонов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«Жёлтый, белый, лиловый» Н. Павлова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«Тропинка полевая» А.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Онегов</a:t>
            </a:r>
            <a:endParaRPr lang="ru-RU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«Синий цветочек для мамы» Л.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Гераськина</a:t>
            </a:r>
            <a:endParaRPr lang="ru-RU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«Квакша» К. Паустовский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«Солнечный цветок» В.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Кастрючин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>
              <a:buFont typeface="Wingdings" pitchFamily="2" charset="2"/>
              <a:buChar char="ü"/>
            </a:pP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420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 Наши воспитатели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Вера Сергеевна показала нам презентацию, из которой мы узнали, что  цветы есть полевые и садовые.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Д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икорастущие цветы вообще не требуют человеческого ухода, они растут сами по себе, их даже не нужно поливать. У нас в детском саду есть: ромашка аптечная, лук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слизун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колокольчик,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журавейник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вьюн полевой, одуванчик, клевер.</a:t>
            </a:r>
          </a:p>
          <a:p>
            <a:pPr marL="0" indent="0">
              <a:buNone/>
            </a:pPr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098" name="Picture 2" descr="C:\Users\Верочка\Desktop\dikie-rastenija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36912"/>
            <a:ext cx="2305620" cy="182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Верочка\Desktop\dikie-rastenija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149080"/>
            <a:ext cx="2442732" cy="191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Верочка\Desktop\dikie-rastenija4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133" y="2666168"/>
            <a:ext cx="2553706" cy="192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Верочка\Desktop\Вьюнок-12-768x57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401" y="4239383"/>
            <a:ext cx="2433464" cy="182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Верочка\Desktop\33287.oqx7lo.62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094" y="2636912"/>
            <a:ext cx="2668057" cy="175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172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2000"/>
    </mc:Choice>
    <mc:Fallback>
      <p:transition spd="slow" advClick="0" advTm="2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Наши воспитатели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Также мы узнали, что одуванчик является большим медоносом, поэтому его очень любят пчелы, ещё он является лекарственным растением, его добавляют в кремы, а отвар помогает нашей печени. У нас есть целая поляна одуванчиков «Золотой луг».</a:t>
            </a:r>
          </a:p>
          <a:p>
            <a:pPr marL="0" indent="0" algn="ctr">
              <a:buNone/>
            </a:pPr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123" name="Picture 3" descr="C:\Users\Верочка\Desktop\161___07\IMG_39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84439"/>
            <a:ext cx="5212641" cy="2929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Верочка\Desktop\hsYpsQhcgE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068960"/>
            <a:ext cx="2777675" cy="208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537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Наши воспитатели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Зинаида Борисовна показала и рассказала, как правильно сажать и ухаживать за садовыми цветами. У некоторых из них есть луковица. На нашу клумбу мы высадили: анютины глазки, бархатцы, ирисы и крокусы</a:t>
            </a:r>
            <a:r>
              <a:rPr lang="ru-RU" sz="2000" dirty="0" smtClean="0"/>
              <a:t>.</a:t>
            </a:r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6146" name="Picture 2" descr="C:\Users\Верочка\Desktop\161___07\8Vricvh1Pw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48880"/>
            <a:ext cx="3554587" cy="2665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Верочка\Desktop\161___07\1_UF3cAsNw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422115"/>
            <a:ext cx="3359292" cy="2519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Крoкуcы рaзныx видoв в вeceннeм цвeтник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973" y="4416883"/>
            <a:ext cx="2400267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087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6000"/>
    </mc:Choice>
    <mc:Fallback>
      <p:transition spd="slow" advClick="0" advTm="1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Мы трудились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Чтобы садовые цветы росли быстро и ярко им необходима хорошая и питательная почва, ежедневный уход: полив, рыхление земли и прополка. 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170" name="Picture 2" descr="C:\Users\Верочка\Desktop\161___07\2AAV5KL85V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6872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Верочка\Desktop\161___07\eyNJ1PtIpA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262" y="4077072"/>
            <a:ext cx="3131840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Верочка\Desktop\161___07\kfyfKhfNrp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276872"/>
            <a:ext cx="3312368" cy="248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071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Мы трудились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424936" cy="51454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Каждый день мы ухаживали за нашей клумбой, даже мальчики не остались в стороне. И в конце лета наши цветы порадовали нас.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194" name="Picture 2" descr="C:\Users\Верочка\Desktop\161___07\svk_izx82K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32856"/>
            <a:ext cx="3203848" cy="240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Верочка\Desktop\161___07\-W59VgfyQy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158835"/>
            <a:ext cx="3887755" cy="291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Верочка\Desktop\161___07\7CSn311V59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756" y="4149080"/>
            <a:ext cx="297633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404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2000"/>
    </mc:Choice>
    <mc:Fallback>
      <p:transition spd="slow" advClick="0" advTm="1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Мы наблюдали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8424936" cy="53285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На других клумбах тоже были посажены цветы и мы с удовольствием на них любовались и узнавали о них что-нибудь интересное!</a:t>
            </a:r>
          </a:p>
          <a:p>
            <a:pPr marL="0" indent="0" algn="ctr">
              <a:buNone/>
            </a:pP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218" name="Picture 2" descr="C:\Users\Верочка\Desktop\161___07\IMG_39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45" y="1958586"/>
            <a:ext cx="7292540" cy="409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746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1000"/>
    </mc:Choice>
    <mc:Fallback>
      <p:transition spd="slow" advClick="0"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Мы узнали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Тюльпаны – это луковичные растения, в мире существует их около 80 видов. Цветки могут быть любого цвета. Весной тюльпан цветет и закладывает под землю новые луковицы, осенью луковица дает новые корни. Родина тюльпанов страна Нидерланды.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42" name="Picture 2" descr="C:\Users\Верочка\Desktop\9036883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55" y="2492896"/>
            <a:ext cx="3943543" cy="264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Верочка\Desktop\CflpxD2VAAA1TH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30978"/>
            <a:ext cx="3769601" cy="2827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548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2000"/>
    </mc:Choice>
    <mc:Fallback>
      <p:transition spd="slow" advClick="0" advTm="2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Мы рассмотрели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На соседнем участке мы нашли нарциссы. Оказалось это тоже луковичное растение. Цветки имеют очень сладкий запах. Серединка цветка похожа на колокольчик. Это растение бывает  желтых и белых цветов.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1266" name="Picture 2" descr="C:\Users\Верочка\Desktop\161___07\IMG_39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713096"/>
            <a:ext cx="6012160" cy="3378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016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6000"/>
    </mc:Choice>
    <mc:Fallback>
      <p:transition spd="slow" advClick="0" advTm="1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Мы </a:t>
            </a:r>
            <a: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удивились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Путешествуя по детскому саду, мы искали цветы, которые не растут из земли. Паша спросил: «От куда же они могут еще расти?» Настя обратила внимание на куст Жасмина, растущий на нашем участке и увидела на ветках бутоны.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5362" name="Picture 2" descr="C:\Users\Верочка\Desktop\161___07\UXVnOKG7Ev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582904"/>
            <a:ext cx="5024380" cy="376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040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Мы удивились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3034680" cy="49294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Жасмин очень душистый кустарник, когда он цветет, аромат его цветков чувствуется на расстоянии, ночью их аромат усиливается, так как понижение температуры заставляет раскрываться его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цветки.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Из жасмина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делают масла и даже духи.</a:t>
            </a:r>
          </a:p>
          <a:p>
            <a:pPr marL="0" indent="0">
              <a:buNone/>
            </a:pP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6386" name="Picture 2" descr="C:\Users\Верочка\Desktop\45-1-268x3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360780"/>
            <a:ext cx="4034732" cy="451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979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Мы увидели</a:t>
            </a:r>
            <a:b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Посмотрев внимательно по сторонам, мы заметили цветущие деревья и кустарники!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28800"/>
            <a:ext cx="2602632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Самым первым из них начинает цвести Черёмуха (есть примета: черемуха зацвела-жди холодов).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Цветы Черёмухи очень душисты и распускаются в мае, а в июле или августе на их месте созревают плоды темного цвета в виде ягод. Плоды Черёмухи продаются в аптеках и помогают при болезнях.</a:t>
            </a: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7410" name="Picture 2" descr="C:\Users\Верочка\Desktop\161___07\Фото12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28800"/>
            <a:ext cx="3553200" cy="266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Верочка\Desktop\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139589"/>
            <a:ext cx="2736304" cy="205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:\Users\Верочка\Desktop\CHeremuha-poleznyie-svoystva-i-protivopokazaniya-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576" y="4160454"/>
            <a:ext cx="2680663" cy="201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050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b="1" dirty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Мы </a:t>
            </a:r>
            <a: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рассмотрели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80112" y="1196752"/>
            <a:ext cx="3106688" cy="49685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Есть на нашем участке шиповник.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Оказывается по его цветкам можно определять время: в 5 утра его цветки распускаются, а в 8 вечера – закрываются. На месте цветков появляются плоды, они очень полезны, в них содержится витамин С, который помогает бороться с микробами. Отварами из шиповника лечат заболевания кожи.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8434" name="Picture 2" descr="C:\Users\Верочка\Desktop\161___07\pqLZynJMMX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2736"/>
            <a:ext cx="3384376" cy="253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Верочка\Desktop\bc67fcff2b5e63f16da1e217bdae3b9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50" y="3861048"/>
            <a:ext cx="3240360" cy="243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Верочка\Desktop\shipovni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420888"/>
            <a:ext cx="1866900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032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Мы рассмотрели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2962672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Рядом с шиповником стоит вишня. Она также цветет прекрасными цветками, из которых летом появляются плоды-ягоды, которые можно есть. Цветы на вишневых деревьях распускаются раньше чем листья.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9458" name="Picture 2" descr="C:\Users\Верочка\Desktop\102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045051"/>
            <a:ext cx="3318520" cy="221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Верочка\Desktop\161___07\Фото12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340768"/>
            <a:ext cx="2833120" cy="212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C:\Users\Верочка\Desktop\новоалтайская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409816"/>
            <a:ext cx="2833120" cy="212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718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Мы рассмотрели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52120" y="1196752"/>
            <a:ext cx="3034680" cy="51125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А рябин у нас на участке целых 3. Она тоже красиво цветет маленькими белыми цветам, из которых к концу лета появляются оранжевые или красные ягоды. Чаще всего они горькие. (есть примета: много ягод на Рябине предвещает суровую зиму).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482" name="Picture 2" descr="C:\Users\Верочка\Desktop\161___07\-1Zq9A1vCP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C:\Users\Верочка\Desktop\1193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780928"/>
            <a:ext cx="2962441" cy="185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C:\Users\Верочка\Desktop\ryabin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365104"/>
            <a:ext cx="2732872" cy="197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647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7000"/>
    </mc:Choice>
    <mc:Fallback>
      <p:transition spd="slow" advClick="0" advTm="1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Мы подметили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На территории детского сада растет много яблонь, а также слива ( напротив медицинского кабинета). Все эти деревья и кустарники похожи, ведь весной все они цветут маленькими светлыми цветками, а к концу лета дают плоды, которые полезны.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  Теперь мы всё знаем и подскажем Незнайке.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1506" name="Picture 2" descr="C:\Users\Верочка\Desktop\161___07\GpQKgaOGLO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376725"/>
            <a:ext cx="3199836" cy="239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C:\Users\Верочка\Desktop\161___07\wfziaWWJ_K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281" y="2996952"/>
            <a:ext cx="3347864" cy="2510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9" name="Picture 5" descr="http://ukr-flora.at.ua/_ph/28/13604289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145" y="2356370"/>
            <a:ext cx="2832315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477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На занятиях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8424936" cy="54006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Полюбовавшись на цветы, нам очень захотелось нарисовать их, слепить, вырезать. В этом нам помогли наши воспитатели. </a:t>
            </a:r>
            <a:endParaRPr lang="ru-RU" dirty="0"/>
          </a:p>
        </p:txBody>
      </p:sp>
      <p:pic>
        <p:nvPicPr>
          <p:cNvPr id="12290" name="Picture 2" descr="C:\Users\Верочка\Desktop\161___07\IMG_3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772816"/>
            <a:ext cx="1530140" cy="272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Верочка\Desktop\161___07\IMG_38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953713"/>
            <a:ext cx="3744415" cy="2104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Верочка\Desktop\161___07\111111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501008"/>
            <a:ext cx="3946550" cy="2922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737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Мы сделали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125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Со своими мамами мы также много узнавали о цветах, чтобы их отблагодарить, мы сделали для них небольшие подарочки.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314" name="Picture 2" descr="C:\Users\Верочка\Desktop\161___07\IMG_39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80928"/>
            <a:ext cx="5133267" cy="2885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Верочка\Desktop\161___07\IMG_39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572" y="2204864"/>
            <a:ext cx="2337725" cy="415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761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Мы бережем цветы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3538736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Мы знаем, что природу надо беречь, нельзя срывать цветы с клумб, ими нужно любоваться, вдыхать их приятный аромат. А чтобы цветы радовали нас и дома, наши воспитатели рассказали о том, из каких материалов можно изготовить цветы своими руками.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4338" name="Picture 2" descr="C:\Users\Верочка\Desktop\161___07\Фото12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212976"/>
            <a:ext cx="2294806" cy="305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s://pp.userapi.com/c637828/v637828486/5fe0/4K_TokzjRa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854" y="1412776"/>
            <a:ext cx="165931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Верочка\Desktop\161___07\Фото12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099663"/>
            <a:ext cx="194421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8311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7000"/>
    </mc:Choice>
    <mc:Fallback>
      <p:transition spd="slow" advClick="0" advTm="1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 smtClean="0">
                <a:ln w="1905"/>
                <a:solidFill>
                  <a:srgbClr val="00763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ubius" pitchFamily="2" charset="0"/>
              </a:rPr>
              <a:t>Мы поняли и узнали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56584"/>
          </a:xfrm>
        </p:spPr>
        <p:txBody>
          <a:bodyPr>
            <a:normAutofit lnSpcReduction="10000"/>
          </a:bodyPr>
          <a:lstStyle/>
          <a:p>
            <a:pPr>
              <a:buFont typeface="Courier New" pitchFamily="49" charset="0"/>
              <a:buChar char="o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Природу надо беречь и помогать ей</a:t>
            </a:r>
          </a:p>
          <a:p>
            <a:pPr>
              <a:buFont typeface="Courier New" pitchFamily="49" charset="0"/>
              <a:buChar char="o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Только садовые цветы требуют ухода</a:t>
            </a:r>
          </a:p>
          <a:p>
            <a:pPr>
              <a:buFont typeface="Courier New" pitchFamily="49" charset="0"/>
              <a:buChar char="o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Цветы растут на кустах, деревьях, земле</a:t>
            </a:r>
          </a:p>
          <a:p>
            <a:pPr>
              <a:buFont typeface="Courier New" pitchFamily="49" charset="0"/>
              <a:buChar char="o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Из большинства цветков на ветвях появляются плоды</a:t>
            </a:r>
          </a:p>
          <a:p>
            <a:pPr>
              <a:buFont typeface="Courier New" pitchFamily="49" charset="0"/>
              <a:buChar char="o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Многие растения являются лекарственными</a:t>
            </a:r>
          </a:p>
          <a:p>
            <a:pPr>
              <a:buFont typeface="Courier New" pitchFamily="49" charset="0"/>
              <a:buChar char="o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Одуванчик является самым богатым медоносом для пчел</a:t>
            </a:r>
          </a:p>
          <a:p>
            <a:pPr>
              <a:buFont typeface="Courier New" pitchFamily="49" charset="0"/>
              <a:buChar char="o"/>
            </a:pPr>
            <a:r>
              <a:rPr lang="ru-RU" sz="2800" smtClean="0">
                <a:solidFill>
                  <a:schemeClr val="tx2">
                    <a:lumMod val="75000"/>
                  </a:schemeClr>
                </a:solidFill>
              </a:rPr>
              <a:t>Некоторые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растения подсказывают время или погоду</a:t>
            </a:r>
          </a:p>
          <a:p>
            <a:pPr>
              <a:buFont typeface="Courier New" pitchFamily="49" charset="0"/>
              <a:buChar char="o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Все цветы по-своему красивы и ароматны.</a:t>
            </a:r>
          </a:p>
          <a:p>
            <a:pPr>
              <a:buFont typeface="Courier New" pitchFamily="49" charset="0"/>
              <a:buChar char="o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8086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7000"/>
    </mc:Choice>
    <mc:Fallback>
      <p:transition spd="slow" advClick="0" advTm="27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A0000"/>
      </a:hlink>
      <a:folHlink>
        <a:srgbClr val="FAC08F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1195</TotalTime>
  <Words>1249</Words>
  <Application>Microsoft Office PowerPoint</Application>
  <PresentationFormat>Экран (4:3)</PresentationFormat>
  <Paragraphs>134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7" baseType="lpstr">
      <vt:lpstr>Arial</vt:lpstr>
      <vt:lpstr>Courier New</vt:lpstr>
      <vt:lpstr>Rubius</vt:lpstr>
      <vt:lpstr>Wingdings</vt:lpstr>
      <vt:lpstr>Times New Roman</vt:lpstr>
      <vt:lpstr>Тема Office</vt:lpstr>
      <vt:lpstr>Экологический проект </vt:lpstr>
      <vt:lpstr>Презентация PowerPoint</vt:lpstr>
      <vt:lpstr>Цели исследования</vt:lpstr>
      <vt:lpstr>Образовательные  задачи</vt:lpstr>
      <vt:lpstr>Развивающие  задачи</vt:lpstr>
      <vt:lpstr>Воспитательные  задачи</vt:lpstr>
      <vt:lpstr>Мы хотим узнать</vt:lpstr>
      <vt:lpstr>Мы решили</vt:lpstr>
      <vt:lpstr>Наши действия</vt:lpstr>
      <vt:lpstr>Наши действия</vt:lpstr>
      <vt:lpstr> Мы играли Для начала мы, конечно, решили поиграть. </vt:lpstr>
      <vt:lpstr>Мы читали</vt:lpstr>
      <vt:lpstr> Наши воспитатели</vt:lpstr>
      <vt:lpstr>Наши воспитатели</vt:lpstr>
      <vt:lpstr>Наши воспитатели</vt:lpstr>
      <vt:lpstr>Мы трудились</vt:lpstr>
      <vt:lpstr>Мы трудились</vt:lpstr>
      <vt:lpstr>Мы наблюдали</vt:lpstr>
      <vt:lpstr>Мы узнали</vt:lpstr>
      <vt:lpstr>Мы рассмотрели</vt:lpstr>
      <vt:lpstr>Мы удивились</vt:lpstr>
      <vt:lpstr>Мы удивились</vt:lpstr>
      <vt:lpstr>Мы увидели Посмотрев внимательно по сторонам, мы заметили цветущие деревья и кустарники! </vt:lpstr>
      <vt:lpstr>Мы рассмотрели</vt:lpstr>
      <vt:lpstr>Мы рассмотрели</vt:lpstr>
      <vt:lpstr>Мы рассмотрели</vt:lpstr>
      <vt:lpstr>Мы подметили</vt:lpstr>
      <vt:lpstr>На занятиях</vt:lpstr>
      <vt:lpstr>Мы сделали</vt:lpstr>
      <vt:lpstr>Мы бережем цветы</vt:lpstr>
      <vt:lpstr>Мы поняли и узнали</vt:lpstr>
    </vt:vector>
  </TitlesOfParts>
  <Company>МАОУ лицей №21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Сказочные</dc:title>
  <dc:creator>Ранько Елена</dc:creator>
  <cp:lastModifiedBy>Верочка</cp:lastModifiedBy>
  <cp:revision>115</cp:revision>
  <dcterms:created xsi:type="dcterms:W3CDTF">2015-04-19T15:51:03Z</dcterms:created>
  <dcterms:modified xsi:type="dcterms:W3CDTF">2017-11-11T20:30:55Z</dcterms:modified>
</cp:coreProperties>
</file>