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16"/>
  </p:notesMasterIdLst>
  <p:sldIdLst>
    <p:sldId id="256" r:id="rId5"/>
    <p:sldId id="257" r:id="rId6"/>
    <p:sldId id="259" r:id="rId7"/>
    <p:sldId id="260" r:id="rId8"/>
    <p:sldId id="262" r:id="rId9"/>
    <p:sldId id="263" r:id="rId10"/>
    <p:sldId id="264" r:id="rId11"/>
    <p:sldId id="269" r:id="rId12"/>
    <p:sldId id="267" r:id="rId13"/>
    <p:sldId id="270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50C"/>
    <a:srgbClr val="FFFFCC"/>
    <a:srgbClr val="D9F5F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31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2B5F4D-77A1-4E12-B708-E22A5AF1D39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273881-DA41-4651-89E9-0F4F108980F9}">
      <dgm:prSet phldrT="[Текст]" custT="1"/>
      <dgm:spPr/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Nouns</a:t>
          </a:r>
          <a:r>
            <a:rPr lang="en-US" sz="15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dgm:t>
    </dgm:pt>
    <dgm:pt modelId="{28AB02D9-DA0A-42A2-935B-993317926BBB}" type="parTrans" cxnId="{5EE2CD91-9F18-425C-ABAE-83A298CBBD35}">
      <dgm:prSet/>
      <dgm:spPr/>
      <dgm:t>
        <a:bodyPr/>
        <a:lstStyle/>
        <a:p>
          <a:endParaRPr lang="ru-RU"/>
        </a:p>
      </dgm:t>
    </dgm:pt>
    <dgm:pt modelId="{1798A863-915F-4423-815D-4482FE14E042}" type="sibTrans" cxnId="{5EE2CD91-9F18-425C-ABAE-83A298CBBD35}">
      <dgm:prSet/>
      <dgm:spPr/>
      <dgm:t>
        <a:bodyPr/>
        <a:lstStyle/>
        <a:p>
          <a:endParaRPr lang="ru-RU"/>
        </a:p>
      </dgm:t>
    </dgm:pt>
    <dgm:pt modelId="{4B4217AB-AFF6-4D86-BF89-188F9DD6BAD6}">
      <dgm:prSet phldrT="[Текст]"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countable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66FE018-55E3-4E73-B38E-4219AC003823}" type="parTrans" cxnId="{1262BD7D-B2E9-497D-B414-B18FFD435856}">
      <dgm:prSet/>
      <dgm:spPr/>
      <dgm:t>
        <a:bodyPr/>
        <a:lstStyle/>
        <a:p>
          <a:endParaRPr lang="ru-RU"/>
        </a:p>
      </dgm:t>
    </dgm:pt>
    <dgm:pt modelId="{F082BE13-76F9-4285-83D1-8C9C507DED30}" type="sibTrans" cxnId="{1262BD7D-B2E9-497D-B414-B18FFD435856}">
      <dgm:prSet/>
      <dgm:spPr/>
      <dgm:t>
        <a:bodyPr/>
        <a:lstStyle/>
        <a:p>
          <a:endParaRPr lang="ru-RU"/>
        </a:p>
      </dgm:t>
    </dgm:pt>
    <dgm:pt modelId="{7CA78BA6-43DE-4ED5-BD94-AAB3F00DC59B}">
      <dgm:prSet/>
      <dgm:spPr/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uncountable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0C825B9-B18A-4805-9091-869720669228}" type="parTrans" cxnId="{AB676B72-4F2A-4E36-A943-FD160D3AE27A}">
      <dgm:prSet/>
      <dgm:spPr/>
      <dgm:t>
        <a:bodyPr/>
        <a:lstStyle/>
        <a:p>
          <a:endParaRPr lang="ru-RU"/>
        </a:p>
      </dgm:t>
    </dgm:pt>
    <dgm:pt modelId="{66965069-347D-49C0-9D06-F5616EAAED96}" type="sibTrans" cxnId="{AB676B72-4F2A-4E36-A943-FD160D3AE27A}">
      <dgm:prSet/>
      <dgm:spPr/>
      <dgm:t>
        <a:bodyPr/>
        <a:lstStyle/>
        <a:p>
          <a:endParaRPr lang="ru-RU"/>
        </a:p>
      </dgm:t>
    </dgm:pt>
    <dgm:pt modelId="{25AD8EC4-58DF-49A1-BF8D-F8E1B01259C2}" type="pres">
      <dgm:prSet presAssocID="{C62B5F4D-77A1-4E12-B708-E22A5AF1D39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6E7FC26-24F3-4DE9-A161-397CDADD6051}" type="pres">
      <dgm:prSet presAssocID="{15273881-DA41-4651-89E9-0F4F108980F9}" presName="hierRoot1" presStyleCnt="0"/>
      <dgm:spPr/>
    </dgm:pt>
    <dgm:pt modelId="{B43A397E-472A-4FE3-AF30-EE03CD20E4AD}" type="pres">
      <dgm:prSet presAssocID="{15273881-DA41-4651-89E9-0F4F108980F9}" presName="composite" presStyleCnt="0"/>
      <dgm:spPr/>
    </dgm:pt>
    <dgm:pt modelId="{DDF33F72-E7CE-4285-B4FC-07B311F3AB1B}" type="pres">
      <dgm:prSet presAssocID="{15273881-DA41-4651-89E9-0F4F108980F9}" presName="background" presStyleLbl="node0" presStyleIdx="0" presStyleCnt="1"/>
      <dgm:spPr>
        <a:solidFill>
          <a:srgbClr val="92D050"/>
        </a:solidFill>
      </dgm:spPr>
      <dgm:t>
        <a:bodyPr/>
        <a:lstStyle/>
        <a:p>
          <a:endParaRPr lang="ru-RU"/>
        </a:p>
      </dgm:t>
    </dgm:pt>
    <dgm:pt modelId="{E8B5AC3C-E13A-4933-B6FB-8C33A7A0FBC3}" type="pres">
      <dgm:prSet presAssocID="{15273881-DA41-4651-89E9-0F4F108980F9}" presName="text" presStyleLbl="fgAcc0" presStyleIdx="0" presStyleCnt="1" custScaleX="172639" custScaleY="449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4D2BE8-7FF0-4DBE-8DFE-C693092C1231}" type="pres">
      <dgm:prSet presAssocID="{15273881-DA41-4651-89E9-0F4F108980F9}" presName="hierChild2" presStyleCnt="0"/>
      <dgm:spPr/>
    </dgm:pt>
    <dgm:pt modelId="{16B777D9-B816-4BDF-972B-99F6521F8C71}" type="pres">
      <dgm:prSet presAssocID="{066FE018-55E3-4E73-B38E-4219AC00382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B4D5EFFF-AEC8-46CC-89E5-90596857424F}" type="pres">
      <dgm:prSet presAssocID="{4B4217AB-AFF6-4D86-BF89-188F9DD6BAD6}" presName="hierRoot2" presStyleCnt="0"/>
      <dgm:spPr/>
    </dgm:pt>
    <dgm:pt modelId="{668AE094-8086-48F9-BC3C-FDDD11CB815C}" type="pres">
      <dgm:prSet presAssocID="{4B4217AB-AFF6-4D86-BF89-188F9DD6BAD6}" presName="composite2" presStyleCnt="0"/>
      <dgm:spPr/>
    </dgm:pt>
    <dgm:pt modelId="{95B14E38-E6F1-48AA-ACDB-E726DD6C3A0A}" type="pres">
      <dgm:prSet presAssocID="{4B4217AB-AFF6-4D86-BF89-188F9DD6BAD6}" presName="background2" presStyleLbl="node2" presStyleIdx="0" presStyleCnt="2"/>
      <dgm:spPr/>
    </dgm:pt>
    <dgm:pt modelId="{63321E71-1D8B-4E74-93B9-2DA09DC4192B}" type="pres">
      <dgm:prSet presAssocID="{4B4217AB-AFF6-4D86-BF89-188F9DD6BAD6}" presName="text2" presStyleLbl="fgAcc2" presStyleIdx="0" presStyleCnt="2" custScaleX="234749" custScaleY="357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FC430D-8380-42E2-98B1-22765AE2A909}" type="pres">
      <dgm:prSet presAssocID="{4B4217AB-AFF6-4D86-BF89-188F9DD6BAD6}" presName="hierChild3" presStyleCnt="0"/>
      <dgm:spPr/>
    </dgm:pt>
    <dgm:pt modelId="{BDCE275C-2F79-4DDB-B343-17CF9FD28D0A}" type="pres">
      <dgm:prSet presAssocID="{20C825B9-B18A-4805-9091-869720669228}" presName="Name10" presStyleLbl="parChTrans1D2" presStyleIdx="1" presStyleCnt="2"/>
      <dgm:spPr/>
      <dgm:t>
        <a:bodyPr/>
        <a:lstStyle/>
        <a:p>
          <a:endParaRPr lang="ru-RU"/>
        </a:p>
      </dgm:t>
    </dgm:pt>
    <dgm:pt modelId="{9DD9E07F-BCB9-46E9-AB8A-6478ABFA4E8B}" type="pres">
      <dgm:prSet presAssocID="{7CA78BA6-43DE-4ED5-BD94-AAB3F00DC59B}" presName="hierRoot2" presStyleCnt="0"/>
      <dgm:spPr/>
    </dgm:pt>
    <dgm:pt modelId="{CC83FC6A-4809-4822-AF32-DD84AC43A659}" type="pres">
      <dgm:prSet presAssocID="{7CA78BA6-43DE-4ED5-BD94-AAB3F00DC59B}" presName="composite2" presStyleCnt="0"/>
      <dgm:spPr/>
    </dgm:pt>
    <dgm:pt modelId="{8755A008-C8E7-4430-B673-511BF8DE9CD4}" type="pres">
      <dgm:prSet presAssocID="{7CA78BA6-43DE-4ED5-BD94-AAB3F00DC59B}" presName="background2" presStyleLbl="node2" presStyleIdx="1" presStyleCnt="2"/>
      <dgm:spPr/>
    </dgm:pt>
    <dgm:pt modelId="{D53DD32D-E6E1-41C4-A2C6-C9D3D55F266C}" type="pres">
      <dgm:prSet presAssocID="{7CA78BA6-43DE-4ED5-BD94-AAB3F00DC59B}" presName="text2" presStyleLbl="fgAcc2" presStyleIdx="1" presStyleCnt="2" custScaleX="246417" custScaleY="357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A914B1-EF45-4D79-A1F1-2DA7D1120101}" type="pres">
      <dgm:prSet presAssocID="{7CA78BA6-43DE-4ED5-BD94-AAB3F00DC59B}" presName="hierChild3" presStyleCnt="0"/>
      <dgm:spPr/>
    </dgm:pt>
  </dgm:ptLst>
  <dgm:cxnLst>
    <dgm:cxn modelId="{ABBF4F4C-9FAD-4641-9514-07EC2381B2AF}" type="presOf" srcId="{066FE018-55E3-4E73-B38E-4219AC003823}" destId="{16B777D9-B816-4BDF-972B-99F6521F8C71}" srcOrd="0" destOrd="0" presId="urn:microsoft.com/office/officeart/2005/8/layout/hierarchy1"/>
    <dgm:cxn modelId="{41FE92EF-5021-453F-B5F6-6A661389DA6F}" type="presOf" srcId="{20C825B9-B18A-4805-9091-869720669228}" destId="{BDCE275C-2F79-4DDB-B343-17CF9FD28D0A}" srcOrd="0" destOrd="0" presId="urn:microsoft.com/office/officeart/2005/8/layout/hierarchy1"/>
    <dgm:cxn modelId="{5EE2CD91-9F18-425C-ABAE-83A298CBBD35}" srcId="{C62B5F4D-77A1-4E12-B708-E22A5AF1D398}" destId="{15273881-DA41-4651-89E9-0F4F108980F9}" srcOrd="0" destOrd="0" parTransId="{28AB02D9-DA0A-42A2-935B-993317926BBB}" sibTransId="{1798A863-915F-4423-815D-4482FE14E042}"/>
    <dgm:cxn modelId="{21C999A9-8EAF-449A-A3B4-72F99EAEBCEC}" type="presOf" srcId="{4B4217AB-AFF6-4D86-BF89-188F9DD6BAD6}" destId="{63321E71-1D8B-4E74-93B9-2DA09DC4192B}" srcOrd="0" destOrd="0" presId="urn:microsoft.com/office/officeart/2005/8/layout/hierarchy1"/>
    <dgm:cxn modelId="{AB676B72-4F2A-4E36-A943-FD160D3AE27A}" srcId="{15273881-DA41-4651-89E9-0F4F108980F9}" destId="{7CA78BA6-43DE-4ED5-BD94-AAB3F00DC59B}" srcOrd="1" destOrd="0" parTransId="{20C825B9-B18A-4805-9091-869720669228}" sibTransId="{66965069-347D-49C0-9D06-F5616EAAED96}"/>
    <dgm:cxn modelId="{99BFE479-632A-4401-A47D-0934DB55948E}" type="presOf" srcId="{7CA78BA6-43DE-4ED5-BD94-AAB3F00DC59B}" destId="{D53DD32D-E6E1-41C4-A2C6-C9D3D55F266C}" srcOrd="0" destOrd="0" presId="urn:microsoft.com/office/officeart/2005/8/layout/hierarchy1"/>
    <dgm:cxn modelId="{61D3AF03-F2FA-4EF2-B043-BDC3E3ED2C76}" type="presOf" srcId="{C62B5F4D-77A1-4E12-B708-E22A5AF1D398}" destId="{25AD8EC4-58DF-49A1-BF8D-F8E1B01259C2}" srcOrd="0" destOrd="0" presId="urn:microsoft.com/office/officeart/2005/8/layout/hierarchy1"/>
    <dgm:cxn modelId="{2350BF16-3CF1-41BB-A3B1-F6FFA9DD0EA3}" type="presOf" srcId="{15273881-DA41-4651-89E9-0F4F108980F9}" destId="{E8B5AC3C-E13A-4933-B6FB-8C33A7A0FBC3}" srcOrd="0" destOrd="0" presId="urn:microsoft.com/office/officeart/2005/8/layout/hierarchy1"/>
    <dgm:cxn modelId="{1262BD7D-B2E9-497D-B414-B18FFD435856}" srcId="{15273881-DA41-4651-89E9-0F4F108980F9}" destId="{4B4217AB-AFF6-4D86-BF89-188F9DD6BAD6}" srcOrd="0" destOrd="0" parTransId="{066FE018-55E3-4E73-B38E-4219AC003823}" sibTransId="{F082BE13-76F9-4285-83D1-8C9C507DED30}"/>
    <dgm:cxn modelId="{CBBD342D-4F04-452C-B5B0-721B29733941}" type="presParOf" srcId="{25AD8EC4-58DF-49A1-BF8D-F8E1B01259C2}" destId="{26E7FC26-24F3-4DE9-A161-397CDADD6051}" srcOrd="0" destOrd="0" presId="urn:microsoft.com/office/officeart/2005/8/layout/hierarchy1"/>
    <dgm:cxn modelId="{77001607-9B48-49DC-8835-1C5431AF3D69}" type="presParOf" srcId="{26E7FC26-24F3-4DE9-A161-397CDADD6051}" destId="{B43A397E-472A-4FE3-AF30-EE03CD20E4AD}" srcOrd="0" destOrd="0" presId="urn:microsoft.com/office/officeart/2005/8/layout/hierarchy1"/>
    <dgm:cxn modelId="{D25A4B0D-26B7-42BD-A200-021D75537179}" type="presParOf" srcId="{B43A397E-472A-4FE3-AF30-EE03CD20E4AD}" destId="{DDF33F72-E7CE-4285-B4FC-07B311F3AB1B}" srcOrd="0" destOrd="0" presId="urn:microsoft.com/office/officeart/2005/8/layout/hierarchy1"/>
    <dgm:cxn modelId="{9B9DDDF5-A09A-428B-A775-163B07926D2E}" type="presParOf" srcId="{B43A397E-472A-4FE3-AF30-EE03CD20E4AD}" destId="{E8B5AC3C-E13A-4933-B6FB-8C33A7A0FBC3}" srcOrd="1" destOrd="0" presId="urn:microsoft.com/office/officeart/2005/8/layout/hierarchy1"/>
    <dgm:cxn modelId="{9298E8BF-1CDD-4EDA-83F4-83CD5CA2F644}" type="presParOf" srcId="{26E7FC26-24F3-4DE9-A161-397CDADD6051}" destId="{C04D2BE8-7FF0-4DBE-8DFE-C693092C1231}" srcOrd="1" destOrd="0" presId="urn:microsoft.com/office/officeart/2005/8/layout/hierarchy1"/>
    <dgm:cxn modelId="{06F48786-64BB-4AF1-B888-1D0F25B3D50F}" type="presParOf" srcId="{C04D2BE8-7FF0-4DBE-8DFE-C693092C1231}" destId="{16B777D9-B816-4BDF-972B-99F6521F8C71}" srcOrd="0" destOrd="0" presId="urn:microsoft.com/office/officeart/2005/8/layout/hierarchy1"/>
    <dgm:cxn modelId="{77EBD644-3673-4BF4-877C-722E142F55BA}" type="presParOf" srcId="{C04D2BE8-7FF0-4DBE-8DFE-C693092C1231}" destId="{B4D5EFFF-AEC8-46CC-89E5-90596857424F}" srcOrd="1" destOrd="0" presId="urn:microsoft.com/office/officeart/2005/8/layout/hierarchy1"/>
    <dgm:cxn modelId="{C6838566-75A4-42F3-9B46-F535A3FAB5B8}" type="presParOf" srcId="{B4D5EFFF-AEC8-46CC-89E5-90596857424F}" destId="{668AE094-8086-48F9-BC3C-FDDD11CB815C}" srcOrd="0" destOrd="0" presId="urn:microsoft.com/office/officeart/2005/8/layout/hierarchy1"/>
    <dgm:cxn modelId="{178BDC49-E6B0-403F-ADC5-A30CE11FCD12}" type="presParOf" srcId="{668AE094-8086-48F9-BC3C-FDDD11CB815C}" destId="{95B14E38-E6F1-48AA-ACDB-E726DD6C3A0A}" srcOrd="0" destOrd="0" presId="urn:microsoft.com/office/officeart/2005/8/layout/hierarchy1"/>
    <dgm:cxn modelId="{D8F74B5C-B7C4-4A9C-BA9A-39326B27C1A1}" type="presParOf" srcId="{668AE094-8086-48F9-BC3C-FDDD11CB815C}" destId="{63321E71-1D8B-4E74-93B9-2DA09DC4192B}" srcOrd="1" destOrd="0" presId="urn:microsoft.com/office/officeart/2005/8/layout/hierarchy1"/>
    <dgm:cxn modelId="{4C7C4845-D889-4315-9A73-26463F7405B0}" type="presParOf" srcId="{B4D5EFFF-AEC8-46CC-89E5-90596857424F}" destId="{7DFC430D-8380-42E2-98B1-22765AE2A909}" srcOrd="1" destOrd="0" presId="urn:microsoft.com/office/officeart/2005/8/layout/hierarchy1"/>
    <dgm:cxn modelId="{9C2CB923-5FF3-41DB-9D0A-121169C5EFF9}" type="presParOf" srcId="{C04D2BE8-7FF0-4DBE-8DFE-C693092C1231}" destId="{BDCE275C-2F79-4DDB-B343-17CF9FD28D0A}" srcOrd="2" destOrd="0" presId="urn:microsoft.com/office/officeart/2005/8/layout/hierarchy1"/>
    <dgm:cxn modelId="{D4B2D507-82D4-43B9-9B97-B4967FF6AA9A}" type="presParOf" srcId="{C04D2BE8-7FF0-4DBE-8DFE-C693092C1231}" destId="{9DD9E07F-BCB9-46E9-AB8A-6478ABFA4E8B}" srcOrd="3" destOrd="0" presId="urn:microsoft.com/office/officeart/2005/8/layout/hierarchy1"/>
    <dgm:cxn modelId="{4416D849-F74E-4ADE-A550-6772F688EC0B}" type="presParOf" srcId="{9DD9E07F-BCB9-46E9-AB8A-6478ABFA4E8B}" destId="{CC83FC6A-4809-4822-AF32-DD84AC43A659}" srcOrd="0" destOrd="0" presId="urn:microsoft.com/office/officeart/2005/8/layout/hierarchy1"/>
    <dgm:cxn modelId="{161735F3-2051-42EB-84A1-71697A5FBC9A}" type="presParOf" srcId="{CC83FC6A-4809-4822-AF32-DD84AC43A659}" destId="{8755A008-C8E7-4430-B673-511BF8DE9CD4}" srcOrd="0" destOrd="0" presId="urn:microsoft.com/office/officeart/2005/8/layout/hierarchy1"/>
    <dgm:cxn modelId="{41899C03-0839-419A-9413-285A298C88C4}" type="presParOf" srcId="{CC83FC6A-4809-4822-AF32-DD84AC43A659}" destId="{D53DD32D-E6E1-41C4-A2C6-C9D3D55F266C}" srcOrd="1" destOrd="0" presId="urn:microsoft.com/office/officeart/2005/8/layout/hierarchy1"/>
    <dgm:cxn modelId="{1AEC768B-15B4-4B80-B33C-8F4F3F3F0A9C}" type="presParOf" srcId="{9DD9E07F-BCB9-46E9-AB8A-6478ABFA4E8B}" destId="{70A914B1-EF45-4D79-A1F1-2DA7D112010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E275C-2F79-4DDB-B343-17CF9FD28D0A}">
      <dsp:nvSpPr>
        <dsp:cNvPr id="0" name=""/>
        <dsp:cNvSpPr/>
      </dsp:nvSpPr>
      <dsp:spPr>
        <a:xfrm>
          <a:off x="3804511" y="724935"/>
          <a:ext cx="1940858" cy="439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385"/>
              </a:lnTo>
              <a:lnTo>
                <a:pt x="1940858" y="299385"/>
              </a:lnTo>
              <a:lnTo>
                <a:pt x="1940858" y="4393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B777D9-B816-4BDF-972B-99F6521F8C71}">
      <dsp:nvSpPr>
        <dsp:cNvPr id="0" name=""/>
        <dsp:cNvSpPr/>
      </dsp:nvSpPr>
      <dsp:spPr>
        <a:xfrm>
          <a:off x="1775527" y="724935"/>
          <a:ext cx="2028984" cy="439322"/>
        </a:xfrm>
        <a:custGeom>
          <a:avLst/>
          <a:gdLst/>
          <a:ahLst/>
          <a:cxnLst/>
          <a:rect l="0" t="0" r="0" b="0"/>
          <a:pathLst>
            <a:path>
              <a:moveTo>
                <a:pt x="2028984" y="0"/>
              </a:moveTo>
              <a:lnTo>
                <a:pt x="2028984" y="299385"/>
              </a:lnTo>
              <a:lnTo>
                <a:pt x="0" y="299385"/>
              </a:lnTo>
              <a:lnTo>
                <a:pt x="0" y="4393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F33F72-E7CE-4285-B4FC-07B311F3AB1B}">
      <dsp:nvSpPr>
        <dsp:cNvPr id="0" name=""/>
        <dsp:cNvSpPr/>
      </dsp:nvSpPr>
      <dsp:spPr>
        <a:xfrm>
          <a:off x="2500599" y="293713"/>
          <a:ext cx="2607823" cy="431221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B5AC3C-E13A-4933-B6FB-8C33A7A0FBC3}">
      <dsp:nvSpPr>
        <dsp:cNvPr id="0" name=""/>
        <dsp:cNvSpPr/>
      </dsp:nvSpPr>
      <dsp:spPr>
        <a:xfrm>
          <a:off x="2668440" y="453162"/>
          <a:ext cx="2607823" cy="4312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Nouns</a:t>
          </a:r>
          <a:r>
            <a:rPr lang="en-US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81070" y="465792"/>
        <a:ext cx="2582563" cy="405961"/>
      </dsp:txXfrm>
    </dsp:sp>
    <dsp:sp modelId="{95B14E38-E6F1-48AA-ACDB-E726DD6C3A0A}">
      <dsp:nvSpPr>
        <dsp:cNvPr id="0" name=""/>
        <dsp:cNvSpPr/>
      </dsp:nvSpPr>
      <dsp:spPr>
        <a:xfrm>
          <a:off x="2509" y="1164258"/>
          <a:ext cx="3546035" cy="342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321E71-1D8B-4E74-93B9-2DA09DC4192B}">
      <dsp:nvSpPr>
        <dsp:cNvPr id="0" name=""/>
        <dsp:cNvSpPr/>
      </dsp:nvSpPr>
      <dsp:spPr>
        <a:xfrm>
          <a:off x="170349" y="1323706"/>
          <a:ext cx="3546035" cy="3425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Times New Roman" pitchFamily="18" charset="0"/>
              <a:cs typeface="Times New Roman" pitchFamily="18" charset="0"/>
            </a:rPr>
            <a:t>countable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383" y="1333740"/>
        <a:ext cx="3525967" cy="322503"/>
      </dsp:txXfrm>
    </dsp:sp>
    <dsp:sp modelId="{8755A008-C8E7-4430-B673-511BF8DE9CD4}">
      <dsp:nvSpPr>
        <dsp:cNvPr id="0" name=""/>
        <dsp:cNvSpPr/>
      </dsp:nvSpPr>
      <dsp:spPr>
        <a:xfrm>
          <a:off x="3884225" y="1164258"/>
          <a:ext cx="3722288" cy="3425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DD32D-E6E1-41C4-A2C6-C9D3D55F266C}">
      <dsp:nvSpPr>
        <dsp:cNvPr id="0" name=""/>
        <dsp:cNvSpPr/>
      </dsp:nvSpPr>
      <dsp:spPr>
        <a:xfrm>
          <a:off x="4052066" y="1323706"/>
          <a:ext cx="3722288" cy="3425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Times New Roman" pitchFamily="18" charset="0"/>
              <a:cs typeface="Times New Roman" pitchFamily="18" charset="0"/>
            </a:rPr>
            <a:t>uncountable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62100" y="1333740"/>
        <a:ext cx="3702220" cy="322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BC23E-3866-4BA9-9734-23B8C63F7F22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034F9-EB06-450F-A763-B3E52F3AA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355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034F9-EB06-450F-A763-B3E52F3AAD4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60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8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38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29008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5105400"/>
            <a:ext cx="2971800" cy="48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5105400"/>
            <a:ext cx="2971800" cy="48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48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7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5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10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22281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3040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9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9750" y="5105400"/>
            <a:ext cx="1619250" cy="144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5105400"/>
            <a:ext cx="4705350" cy="144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09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63461-758C-4DB0-949B-46E48A0F161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8421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6E2ED-D1B7-46C6-8AD1-B024B363DDA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21257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2AF2F-0922-43C7-BEC1-F9F07CC7A692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7385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66800"/>
            <a:ext cx="4000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1066800"/>
            <a:ext cx="40005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49165-EABC-4B4E-8BAA-9535F47C256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6729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43778-7387-4BCB-BEB9-6E18D9C6647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85905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63E0A-89F6-4AB6-9F8D-EA3CD64A2AE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95112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51F21-61E7-4003-A9A5-D0F7BA8BC7E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20359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E1A6C-77B9-4B68-899C-8CA8890076D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2490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EABA5-9113-40CB-B537-3E01627CD1B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11116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B775A-DCD5-4045-A809-736F76E06C3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1997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152400"/>
            <a:ext cx="2038350" cy="601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52400"/>
            <a:ext cx="5962650" cy="601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C8959-3B4A-4DC4-9C06-6106288E777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03687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BA368-04B9-4876-94BF-78BE713883DA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77049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A863F-1AC1-41D1-936F-62EF105D0D9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1735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5A117-7225-4101-87FD-391C1CDB244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34073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66800"/>
            <a:ext cx="39624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066800"/>
            <a:ext cx="39624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D1242-7E77-40DD-BD43-B326C07AFC8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50205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D6BF1-0298-4EB0-AE40-6115A8FA25F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81407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D501F-8489-4ABA-AE65-66650414D519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07321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154AD-5F22-4B3B-9C4D-5DC3FDF53FE8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5802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D2392-751A-4ECF-AE88-67F9422F9313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973526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FECAB-C92E-43BD-BA78-2A5607AF989C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1149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6EB15-21E1-4A37-8603-51F0026B936D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571913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152400"/>
            <a:ext cx="2019300" cy="5973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52400"/>
            <a:ext cx="5905500" cy="5973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90E5E-353E-4A76-9107-9981CFA429C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187110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279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609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17993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025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522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6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89370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033126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47595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228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600200"/>
            <a:ext cx="2076450" cy="4876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600200"/>
            <a:ext cx="6076950" cy="4876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0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38800"/>
            <a:ext cx="6477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33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Restaurant Template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5105400"/>
            <a:ext cx="60960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33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Your Subtitle Goes Here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9pPr>
    </p:titleStyle>
    <p:bodyStyle>
      <a:lvl1pPr marL="342900" indent="-342900" algn="r" rtl="0" eaLnBrk="1" fontAlgn="base" hangingPunct="1">
        <a:spcBef>
          <a:spcPct val="20000"/>
        </a:spcBef>
        <a:spcAft>
          <a:spcPct val="0"/>
        </a:spcAft>
        <a:buChar char="•"/>
        <a:defRPr sz="3000">
          <a:solidFill>
            <a:srgbClr val="8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67818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Topic Here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066800"/>
            <a:ext cx="8153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smtClean="0"/>
              <a:t>Your Description Goes Here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6BBA751-AA18-4E73-965D-339D2189141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685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Topic Here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066800"/>
            <a:ext cx="8077200" cy="505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MY" smtClean="0"/>
              <a:t>Your Description Goes Here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0570D40-4EFC-4C73-AF46-DF69E1DD8F51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pple Garamon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638800"/>
            <a:ext cx="685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33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Transitional Page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5000" b="1">
          <a:solidFill>
            <a:schemeClr val="bg1"/>
          </a:solidFill>
          <a:latin typeface="Apple Garamon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214554"/>
            <a:ext cx="6550496" cy="1467594"/>
          </a:xfrm>
          <a:prstGeom prst="roundRect">
            <a:avLst/>
          </a:prstGeom>
          <a:solidFill>
            <a:srgbClr val="FFFFCC"/>
          </a:solidFill>
          <a:ln/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smtClean="0">
                <a:ln w="12700">
                  <a:solidFill>
                    <a:srgbClr val="7030A0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Food &amp; Drinks</a:t>
            </a:r>
            <a:endParaRPr lang="ru-RU" sz="6600" dirty="0">
              <a:ln w="12700">
                <a:solidFill>
                  <a:srgbClr val="7030A0"/>
                </a:solidFill>
                <a:prstDash val="sysDot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4653136"/>
            <a:ext cx="7000924" cy="1368152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Презентацию выполнила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Файзутдинова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З.Б.,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читель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английского языка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8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556792"/>
            <a:ext cx="7272808" cy="4320480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endParaRPr lang="en-US" sz="3200" b="1" dirty="0" smtClean="0">
              <a:latin typeface="PhoneticTM" pitchFamily="82" charset="0"/>
            </a:endParaRPr>
          </a:p>
          <a:p>
            <a:pPr marL="68580" indent="0" algn="ctr">
              <a:buNone/>
            </a:pPr>
            <a:r>
              <a:rPr lang="en-US" sz="4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Phonetic drill:</a:t>
            </a:r>
            <a:endParaRPr lang="en-US" sz="43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smtClean="0">
                <a:latin typeface="PhoneticTM" pitchFamily="82" charset="0"/>
              </a:rPr>
              <a:t>[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tS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chocolate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sandwich, chicken, chips, cheese </a:t>
            </a:r>
          </a:p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[d3]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jug, jar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juice, jelly, jam, vegetables</a:t>
            </a:r>
          </a:p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[S]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fish, dish, sugar, sure, bush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36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99591" y="1522110"/>
            <a:ext cx="45824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i="1" dirty="0" smtClean="0">
                <a:effectLst/>
                <a:latin typeface="Times New Roman"/>
                <a:ea typeface="Times New Roman"/>
              </a:rPr>
              <a:t>A: Do you like </a:t>
            </a:r>
            <a:r>
              <a:rPr lang="en-US" i="1" dirty="0" smtClean="0">
                <a:latin typeface="Times New Roman"/>
                <a:ea typeface="Times New Roman"/>
              </a:rPr>
              <a:t>….</a:t>
            </a:r>
            <a:r>
              <a:rPr lang="en-US" i="1" dirty="0" smtClean="0">
                <a:effectLst/>
                <a:latin typeface="Times New Roman"/>
                <a:ea typeface="Times New Roman"/>
              </a:rPr>
              <a:t>?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i="1" dirty="0" smtClean="0">
                <a:effectLst/>
                <a:latin typeface="Times New Roman"/>
                <a:ea typeface="Times New Roman"/>
              </a:rPr>
              <a:t>B: Yes, it’s </a:t>
            </a:r>
            <a:r>
              <a:rPr lang="en-US" b="1" i="1" dirty="0" smtClean="0">
                <a:effectLst/>
                <a:latin typeface="Times New Roman"/>
                <a:ea typeface="Times New Roman"/>
              </a:rPr>
              <a:t>delicious</a:t>
            </a:r>
            <a:r>
              <a:rPr lang="en-US" i="1" dirty="0" smtClean="0">
                <a:effectLst/>
                <a:latin typeface="Times New Roman"/>
                <a:ea typeface="Times New Roman"/>
              </a:rPr>
              <a:t>. / No, it’s </a:t>
            </a:r>
            <a:r>
              <a:rPr lang="en-US" b="1" i="1" dirty="0" smtClean="0">
                <a:effectLst/>
                <a:latin typeface="Times New Roman"/>
                <a:ea typeface="Times New Roman"/>
              </a:rPr>
              <a:t>horrible</a:t>
            </a:r>
            <a:r>
              <a:rPr lang="en-US" i="1" dirty="0" smtClean="0">
                <a:effectLst/>
                <a:latin typeface="Times New Roman"/>
                <a:ea typeface="Times New Roman"/>
              </a:rPr>
              <a:t>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17" y="2348880"/>
            <a:ext cx="1428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2026670" cy="144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2428868"/>
            <a:ext cx="1455787" cy="2323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041" y="2314135"/>
            <a:ext cx="1613967" cy="129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4" y="2928934"/>
            <a:ext cx="14097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301208"/>
            <a:ext cx="1861283" cy="1191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79" y="4767712"/>
            <a:ext cx="2168537" cy="144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53013"/>
            <a:ext cx="142875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43438" y="1285860"/>
            <a:ext cx="4071966" cy="96815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Work in pairs. Ask and answer the questions: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5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056784" cy="1440160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Choose countable and uncountable nouns</a:t>
            </a:r>
            <a:endParaRPr lang="ru-RU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899592" y="4653136"/>
            <a:ext cx="8136904" cy="1800200"/>
          </a:xfrm>
        </p:spPr>
        <p:txBody>
          <a:bodyPr numCol="2"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Cheese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Bread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Tomato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Apple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Juice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Chocolate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Banana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Biscuit 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766620247"/>
              </p:ext>
            </p:extLst>
          </p:nvPr>
        </p:nvGraphicFramePr>
        <p:xfrm>
          <a:off x="611560" y="1628800"/>
          <a:ext cx="7776864" cy="1959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61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L 0.45 -0.188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-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0.454 -0.179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91" y="-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04914 -0.300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-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4444E-6 L 0.06198 -0.2965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" y="-1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02414 -0.0729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-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-0.00902 -0.0636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" y="-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0.38593 -0.1680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06" y="-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37518 -0.1706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67" y="-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 rot="10800000">
            <a:off x="1571604" y="1428736"/>
            <a:ext cx="6000792" cy="4143404"/>
          </a:xfrm>
          <a:prstGeom prst="triangle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7422" y="642918"/>
            <a:ext cx="421484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60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400" b="1" spc="60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4400" b="1" spc="60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lot of(+)</a:t>
            </a:r>
            <a:endParaRPr lang="ru-RU" sz="4400" b="1" spc="60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6" y="1071546"/>
            <a:ext cx="25002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en-US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(-,?)</a:t>
            </a:r>
            <a:endParaRPr lang="ru-RU" sz="3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071546"/>
            <a:ext cx="242886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much</a:t>
            </a:r>
            <a:r>
              <a:rPr lang="en-US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(-,?)</a:t>
            </a:r>
            <a:endParaRPr lang="ru-RU" sz="3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6248" y="5429264"/>
            <a:ext cx="85725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</a:t>
            </a:r>
            <a:endParaRPr lang="ru-RU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3256365">
            <a:off x="1769322" y="3107637"/>
            <a:ext cx="3126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uncountable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8327991">
            <a:off x="4569912" y="2621706"/>
            <a:ext cx="308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countable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636" y="4500570"/>
            <a:ext cx="2000264" cy="7858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few</a:t>
            </a:r>
            <a:endParaRPr lang="ru-RU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72264" y="3071810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few</a:t>
            </a:r>
            <a:endParaRPr lang="ru-RU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0166" y="4429132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little</a:t>
            </a:r>
            <a:endParaRPr lang="ru-RU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8662" y="3000372"/>
            <a:ext cx="200026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little</a:t>
            </a:r>
            <a:endParaRPr lang="ru-RU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>
            <a:endCxn id="9" idx="1"/>
          </p:cNvCxnSpPr>
          <p:nvPr/>
        </p:nvCxnSpPr>
        <p:spPr>
          <a:xfrm>
            <a:off x="2714612" y="4857760"/>
            <a:ext cx="3429024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10" idx="1"/>
          </p:cNvCxnSpPr>
          <p:nvPr/>
        </p:nvCxnSpPr>
        <p:spPr>
          <a:xfrm flipV="1">
            <a:off x="2643174" y="3456531"/>
            <a:ext cx="3929090" cy="439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918" y="507207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7950" y="514351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2976" y="357187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немного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7950" y="3714752"/>
            <a:ext cx="235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немного, несколько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7158" y="17144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много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9520" y="178592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много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3636" y="78579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много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8992" y="2500306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Некоторое количество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71868" y="1857364"/>
            <a:ext cx="242889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Some (+)</a:t>
            </a:r>
            <a:endParaRPr lang="ru-RU" sz="44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43306" y="2643182"/>
            <a:ext cx="242889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any (-,?)</a:t>
            </a:r>
            <a:endParaRPr lang="ru-RU" sz="44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71934" y="600076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нисколько</a:t>
            </a:r>
          </a:p>
        </p:txBody>
      </p:sp>
    </p:spTree>
    <p:extLst>
      <p:ext uri="{BB962C8B-B14F-4D97-AF65-F5344CB8AC3E}">
        <p14:creationId xmlns:p14="http://schemas.microsoft.com/office/powerpoint/2010/main" val="416638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260648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Fill in the gaps with </a:t>
            </a:r>
            <a:r>
              <a:rPr lang="en-US" sz="36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some, any, how much and how many.</a:t>
            </a:r>
            <a:endParaRPr lang="ru-RU" sz="36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060848"/>
            <a:ext cx="89289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  There are .............. bananas in the basket.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  There isn't ............... milk in the fridge.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3  ......................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biscuits are in the packet?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4  ....................  coffee is in the cupboard?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5  ................... girls are there in your class?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87930" y="1916832"/>
            <a:ext cx="15280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some</a:t>
            </a:r>
            <a:endParaRPr lang="ru-RU" sz="54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0329" y="2534654"/>
            <a:ext cx="11596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any</a:t>
            </a:r>
            <a:endParaRPr lang="ru-RU" sz="54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3165923"/>
            <a:ext cx="26002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How many</a:t>
            </a:r>
            <a:endParaRPr lang="ru-RU" sz="54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9930" y="3645024"/>
            <a:ext cx="261967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How much</a:t>
            </a:r>
            <a:endParaRPr lang="ru-RU" sz="54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98875" y="4260293"/>
            <a:ext cx="23907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How many</a:t>
            </a:r>
            <a:endParaRPr lang="ru-RU" sz="32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170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388424" cy="5949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7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357298"/>
            <a:ext cx="6804992" cy="47957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Look at Ann's shopping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basket. What did she buy?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36" y="2285992"/>
            <a:ext cx="2299308" cy="412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445" y="2500306"/>
            <a:ext cx="4607555" cy="4002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2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596" y="928670"/>
            <a:ext cx="7572404" cy="1428760"/>
          </a:xfrm>
        </p:spPr>
        <p:txBody>
          <a:bodyPr/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it’s your turn!</a:t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us about your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favourite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food.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2714620"/>
            <a:ext cx="5448312" cy="3719522"/>
          </a:xfrm>
        </p:spPr>
        <p:txBody>
          <a:bodyPr/>
          <a:lstStyle/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</a:t>
            </a:r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favourite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food is…</a:t>
            </a:r>
          </a:p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like…</a:t>
            </a:r>
          </a:p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Really I don’t like..</a:t>
            </a:r>
          </a:p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prefer…</a:t>
            </a:r>
          </a:p>
          <a:p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don’t often eat…</a:t>
            </a:r>
          </a:p>
          <a:p>
            <a:endParaRPr lang="en-US" dirty="0" smtClean="0">
              <a:solidFill>
                <a:schemeClr val="accent1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0232" y="1285860"/>
            <a:ext cx="5129218" cy="1125527"/>
          </a:xfrm>
        </p:spPr>
        <p:txBody>
          <a:bodyPr/>
          <a:lstStyle/>
          <a:p>
            <a:pPr algn="ctr">
              <a:buNone/>
            </a:pPr>
            <a:r>
              <a:rPr lang="en-US" sz="2800" b="1" u="sng" dirty="0" smtClean="0">
                <a:solidFill>
                  <a:schemeClr val="accent1">
                    <a:lumMod val="25000"/>
                  </a:schemeClr>
                </a:solidFill>
              </a:rPr>
              <a:t>  Evaluation Card:</a:t>
            </a:r>
            <a:endParaRPr lang="ru-RU" sz="2800" dirty="0" smtClean="0">
              <a:solidFill>
                <a:schemeClr val="accent1">
                  <a:lumMod val="25000"/>
                </a:schemeClr>
              </a:solidFill>
            </a:endParaRPr>
          </a:p>
          <a:p>
            <a:endParaRPr lang="ru-RU" dirty="0" smtClean="0"/>
          </a:p>
          <a:p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</a:rPr>
              <a:t>I know the meaning of the words. (recyclable material) </a:t>
            </a:r>
            <a:endParaRPr lang="ru-RU" sz="2400" dirty="0" smtClean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</a:rPr>
              <a:t> I can answer the questions.</a:t>
            </a:r>
            <a:endParaRPr lang="ru-RU" sz="2400" dirty="0" smtClean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</a:rPr>
              <a:t> I can use  much/many,  some/any</a:t>
            </a:r>
            <a:endParaRPr lang="ru-RU" sz="2400" dirty="0" smtClean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</a:rPr>
              <a:t> I can divide nouns on </a:t>
            </a:r>
            <a:r>
              <a:rPr lang="en-US" sz="2400" dirty="0" err="1" smtClean="0">
                <a:solidFill>
                  <a:schemeClr val="accent1">
                    <a:lumMod val="25000"/>
                  </a:schemeClr>
                </a:solidFill>
              </a:rPr>
              <a:t>countables</a:t>
            </a:r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</a:rPr>
              <a:t>/</a:t>
            </a:r>
            <a:r>
              <a:rPr lang="en-US" sz="2400" dirty="0" err="1" smtClean="0">
                <a:solidFill>
                  <a:schemeClr val="accent1">
                    <a:lumMod val="25000"/>
                  </a:schemeClr>
                </a:solidFill>
              </a:rPr>
              <a:t>uncountables</a:t>
            </a:r>
            <a:endParaRPr lang="ru-RU" sz="2400" dirty="0" smtClean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</a:rPr>
              <a:t> I can talk about my </a:t>
            </a:r>
            <a:r>
              <a:rPr lang="en-US" sz="2400" dirty="0" err="1" smtClean="0">
                <a:solidFill>
                  <a:schemeClr val="accent1">
                    <a:lumMod val="25000"/>
                  </a:schemeClr>
                </a:solidFill>
              </a:rPr>
              <a:t>favourite</a:t>
            </a:r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</a:rPr>
              <a:t> food</a:t>
            </a:r>
            <a:endParaRPr lang="ru-RU" sz="2400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chemeClr val="accent1">
                    <a:lumMod val="25000"/>
                  </a:schemeClr>
                </a:solidFill>
              </a:rPr>
              <a:t> </a:t>
            </a:r>
            <a:endParaRPr lang="ru-RU" sz="2400" dirty="0" smtClean="0">
              <a:solidFill>
                <a:schemeClr val="accent1">
                  <a:lumMod val="25000"/>
                </a:schemeClr>
              </a:solidFill>
            </a:endParaRPr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C:\Users\user\Saved Games\Desktop\смайл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5786454"/>
            <a:ext cx="857256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Saved Games\Desktop\var--www--waploga--data--www--sasisa.in--dload--files--Animacii--po_kategoriyam--3D_Smajly--Smiles_9--Angry007.gif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715016"/>
            <a:ext cx="500066" cy="62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Saved Games\Desktop\i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5857892"/>
            <a:ext cx="571504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8671" y="908720"/>
            <a:ext cx="7582419" cy="5520676"/>
          </a:xfrm>
        </p:spPr>
        <p:txBody>
          <a:bodyPr/>
          <a:lstStyle/>
          <a:p>
            <a:pPr algn="ctr">
              <a:spcAft>
                <a:spcPts val="0"/>
              </a:spcAft>
              <a:buNone/>
            </a:pPr>
            <a:r>
              <a:rPr lang="en-US" sz="4000" u="sng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Your home task will be:</a:t>
            </a:r>
          </a:p>
          <a:p>
            <a:pPr>
              <a:spcAft>
                <a:spcPts val="0"/>
              </a:spcAft>
            </a:pPr>
            <a:r>
              <a:rPr lang="en-US" sz="4000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Ex.7, p.87. You are to read about </a:t>
            </a:r>
            <a:r>
              <a:rPr lang="en-US" sz="4000" b="1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British traditional food </a:t>
            </a:r>
            <a:r>
              <a:rPr lang="en-US" sz="4000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and be ready to tell the class about it</a:t>
            </a:r>
            <a:r>
              <a:rPr lang="en-US" sz="400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endParaRPr lang="en-US" sz="4000" dirty="0" smtClean="0">
              <a:solidFill>
                <a:schemeClr val="accent1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en-US" sz="4000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If you want you can revise the material using a website:</a:t>
            </a:r>
          </a:p>
          <a:p>
            <a:pPr>
              <a:buNone/>
            </a:pPr>
            <a:r>
              <a:rPr lang="en-US" sz="4000" b="1" u="sng" dirty="0" smtClean="0"/>
              <a:t>http://learningapps.org</a:t>
            </a:r>
            <a:endParaRPr lang="ru-RU" sz="4000" dirty="0">
              <a:solidFill>
                <a:schemeClr val="accent1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8671" y="4509120"/>
            <a:ext cx="76857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929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Office Theme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Тема Office">
      <a:majorFont>
        <a:latin typeface="Apple Garamond"/>
        <a:ea typeface=""/>
        <a:cs typeface=""/>
      </a:majorFont>
      <a:minorFont>
        <a:latin typeface="Apple 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pple Garamond"/>
        <a:ea typeface=""/>
        <a:cs typeface=""/>
      </a:majorFont>
      <a:minorFont>
        <a:latin typeface="Apple 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pple Garamond"/>
        <a:ea typeface=""/>
        <a:cs typeface=""/>
      </a:majorFont>
      <a:minorFont>
        <a:latin typeface="Apple 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pple 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286</TotalTime>
  <Words>290</Words>
  <Application>Microsoft Office PowerPoint</Application>
  <PresentationFormat>Экран (4:3)</PresentationFormat>
  <Paragraphs>79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Тема1</vt:lpstr>
      <vt:lpstr>Custom Design</vt:lpstr>
      <vt:lpstr>1_Custom Design</vt:lpstr>
      <vt:lpstr>2_Custom Design</vt:lpstr>
      <vt:lpstr>Food &amp; Drinks</vt:lpstr>
      <vt:lpstr>Презентация PowerPoint</vt:lpstr>
      <vt:lpstr>Work in pairs. Ask and answer the questions:</vt:lpstr>
      <vt:lpstr>Choose countable and uncountable nouns</vt:lpstr>
      <vt:lpstr>Презентация PowerPoint</vt:lpstr>
      <vt:lpstr>Презентация PowerPoint</vt:lpstr>
      <vt:lpstr>Презентация PowerPoint</vt:lpstr>
      <vt:lpstr>Look at Ann's shopping basket. What did she buy?</vt:lpstr>
      <vt:lpstr>Now it’s your turn! Tell us about your favourite food.</vt:lpstr>
      <vt:lpstr>Презентация PowerPoint</vt:lpstr>
      <vt:lpstr>Презентация PowerPoint</vt:lpstr>
    </vt:vector>
  </TitlesOfParts>
  <Company>DNA Project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&amp; Drinks</dc:title>
  <dc:creator>Екатерина</dc:creator>
  <cp:lastModifiedBy>Файзутдинова</cp:lastModifiedBy>
  <cp:revision>35</cp:revision>
  <dcterms:created xsi:type="dcterms:W3CDTF">2012-04-25T15:45:14Z</dcterms:created>
  <dcterms:modified xsi:type="dcterms:W3CDTF">2017-04-10T17:34:29Z</dcterms:modified>
</cp:coreProperties>
</file>