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3" r:id="rId7"/>
  </p:sldMasterIdLst>
  <p:notesMasterIdLst>
    <p:notesMasterId r:id="rId16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39" d="100"/>
          <a:sy n="39" d="100"/>
        </p:scale>
        <p:origin x="-1598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708A3-FC13-40F1-9D20-F493B0F6830B}" type="datetimeFigureOut">
              <a:rPr lang="ru-RU" smtClean="0"/>
              <a:t>09.06.2015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52893-BC09-4302-ADBA-9584D06433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4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52893-BC09-4302-ADBA-9584D06433C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43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71CF3-85B5-4E82-A71F-C9FC40D43B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A457-A67D-4285-9455-477146EE1C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3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AC99-FF2A-4B02-906C-D6F5E140E2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AC12-C0D1-4B9A-8B62-72D99F400A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07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2852-FED4-4A54-8FF6-14A3749DA3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4A8B-C536-4E59-AB26-589CA61B89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08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2BDE-362C-4DBA-A466-C444D66C8C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83CEA-A8EA-4854-8DA1-1DAC0FD347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56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6A1A-0777-40F3-8947-0C75039382B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E-E74B-4DD1-BFFD-4928DD31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59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79A3-B08D-4C77-A56A-193C42418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0CF5-0F9C-4112-B8AC-F7D585CCFF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1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FE7F-52D9-45B5-85AF-3BE70A4A26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D12B-EB9A-4570-91A5-95C6F3AEF8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67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4872-7A0D-41AC-9977-FF203BDB38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E11-710F-4BA9-9B16-5D003DB768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37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9EF2-6356-42ED-BF54-37B43392D9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B55E-E237-44B1-935D-480A842714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1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F0B4A-C577-41EF-9FB3-38FAEB5E1D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C304-865C-47D2-8040-3A74CDBCE61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40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EB5-7D6A-4480-9D8F-EAEA82A887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3FC8-39C5-487F-AB10-A3D66A504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6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71CF3-85B5-4E82-A71F-C9FC40D43B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A457-A67D-4285-9455-477146EE1C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04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AC99-FF2A-4B02-906C-D6F5E140E2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AC12-C0D1-4B9A-8B62-72D99F400A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47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2852-FED4-4A54-8FF6-14A3749DA3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4A8B-C536-4E59-AB26-589CA61B89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62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2BDE-362C-4DBA-A466-C444D66C8C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83CEA-A8EA-4854-8DA1-1DAC0FD347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8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6A1A-0777-40F3-8947-0C75039382B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E-E74B-4DD1-BFFD-4928DD31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04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79A3-B08D-4C77-A56A-193C42418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0CF5-0F9C-4112-B8AC-F7D585CCFF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9020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FE7F-52D9-45B5-85AF-3BE70A4A26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D12B-EB9A-4570-91A5-95C6F3AEF8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25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4872-7A0D-41AC-9977-FF203BDB38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E11-710F-4BA9-9B16-5D003DB768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06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9EF2-6356-42ED-BF54-37B43392D9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B55E-E237-44B1-935D-480A842714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73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F0B4A-C577-41EF-9FB3-38FAEB5E1D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C304-865C-47D2-8040-3A74CDBCE61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26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EB5-7D6A-4480-9D8F-EAEA82A887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3FC8-39C5-487F-AB10-A3D66A504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717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71CF3-85B5-4E82-A71F-C9FC40D43B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A457-A67D-4285-9455-477146EE1C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71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AC99-FF2A-4B02-906C-D6F5E140E2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AC12-C0D1-4B9A-8B62-72D99F400A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385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2852-FED4-4A54-8FF6-14A3749DA3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4A8B-C536-4E59-AB26-589CA61B89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432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2BDE-362C-4DBA-A466-C444D66C8C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83CEA-A8EA-4854-8DA1-1DAC0FD347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00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6A1A-0777-40F3-8947-0C75039382B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E-E74B-4DD1-BFFD-4928DD31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64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79A3-B08D-4C77-A56A-193C42418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0CF5-0F9C-4112-B8AC-F7D585CCFF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01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FE7F-52D9-45B5-85AF-3BE70A4A26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D12B-EB9A-4570-91A5-95C6F3AEF8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552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4872-7A0D-41AC-9977-FF203BDB38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E11-710F-4BA9-9B16-5D003DB768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68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9EF2-6356-42ED-BF54-37B43392D9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B55E-E237-44B1-935D-480A842714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4409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F0B4A-C577-41EF-9FB3-38FAEB5E1D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C304-865C-47D2-8040-3A74CDBCE61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30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EB5-7D6A-4480-9D8F-EAEA82A887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3FC8-39C5-487F-AB10-A3D66A504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771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71CF3-85B5-4E82-A71F-C9FC40D43B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A457-A67D-4285-9455-477146EE1C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91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AC99-FF2A-4B02-906C-D6F5E140E2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AC12-C0D1-4B9A-8B62-72D99F400A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42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2852-FED4-4A54-8FF6-14A3749DA3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4A8B-C536-4E59-AB26-589CA61B89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2807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2BDE-362C-4DBA-A466-C444D66C8C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83CEA-A8EA-4854-8DA1-1DAC0FD347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616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6A1A-0777-40F3-8947-0C75039382B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E-E74B-4DD1-BFFD-4928DD31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549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79A3-B08D-4C77-A56A-193C42418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0CF5-0F9C-4112-B8AC-F7D585CCFF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2217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FE7F-52D9-45B5-85AF-3BE70A4A26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D12B-EB9A-4570-91A5-95C6F3AEF8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704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4872-7A0D-41AC-9977-FF203BDB38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E11-710F-4BA9-9B16-5D003DB768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18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9EF2-6356-42ED-BF54-37B43392D9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B55E-E237-44B1-935D-480A842714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501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F0B4A-C577-41EF-9FB3-38FAEB5E1D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C304-865C-47D2-8040-3A74CDBCE61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461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EB5-7D6A-4480-9D8F-EAEA82A887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3FC8-39C5-487F-AB10-A3D66A504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874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71CF3-85B5-4E82-A71F-C9FC40D43B7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A457-A67D-4285-9455-477146EE1C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36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AC99-FF2A-4B02-906C-D6F5E140E2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AC12-C0D1-4B9A-8B62-72D99F400A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768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2852-FED4-4A54-8FF6-14A3749DA3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34A8B-C536-4E59-AB26-589CA61B89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144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E2BDE-362C-4DBA-A466-C444D66C8C7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83CEA-A8EA-4854-8DA1-1DAC0FD3472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4292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36A1A-0777-40F3-8947-0C75039382B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E-E74B-4DD1-BFFD-4928DD31F07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5360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C79A3-B08D-4C77-A56A-193C424187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0CF5-0F9C-4112-B8AC-F7D585CCFF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626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FFE7F-52D9-45B5-85AF-3BE70A4A26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FD12B-EB9A-4570-91A5-95C6F3AEF8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076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4872-7A0D-41AC-9977-FF203BDB381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E11-710F-4BA9-9B16-5D003DB768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232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E9EF2-6356-42ED-BF54-37B43392D9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B55E-E237-44B1-935D-480A842714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383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F0B4A-C577-41EF-9FB3-38FAEB5E1D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8C304-865C-47D2-8040-3A74CDBCE61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173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DEB5-7D6A-4480-9D8F-EAEA82A887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93FC8-39C5-487F-AB10-A3D66A504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362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34E40-B148-4219-9F1B-7E148AFF28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559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918E-AA42-4955-B736-C7F07F38B7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721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5B8AF-1B88-4A88-A7B5-C88A3B66B9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1120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6AF0F-14B8-4C12-A21D-EB8678F791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8132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03266-0AEA-4F49-9887-948BA31679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526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1C528-0590-417C-8C7A-A3AD89D7B3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3597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2113-1478-4371-BB05-005C2F0E84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174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E2FC-2B37-4009-8AB3-0F135710F9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3918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6BA4C-DFDF-4D8F-B8C9-9F3DB01389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04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ADB3F-DD4E-43E7-9E5B-2975D4DFC6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3680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9B133-CA30-4185-8A4A-64921D6E44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748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A7D87-7854-4DE0-94EC-B37FA29A6D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923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34E40-B148-4219-9F1B-7E148AFF286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2781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C918E-AA42-4955-B736-C7F07F38B7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769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5B8AF-1B88-4A88-A7B5-C88A3B66B9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894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6AF0F-14B8-4C12-A21D-EB8678F791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394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03266-0AEA-4F49-9887-948BA31679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1286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1C528-0590-417C-8C7A-A3AD89D7B3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83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2113-1478-4371-BB05-005C2F0E84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7761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EE2FC-2B37-4009-8AB3-0F135710F94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4576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6BA4C-DFDF-4D8F-B8C9-9F3DB01389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0661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ADB3F-DD4E-43E7-9E5B-2975D4DFC6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4278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9B133-CA30-4185-8A4A-64921D6E44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676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A7D87-7854-4DE0-94EC-B37FA29A6D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1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7F793-921A-4F22-AAC3-72B295FB3B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88DF1D-9A0E-4EB2-B97E-D359B4B617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26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7F793-921A-4F22-AAC3-72B295FB3B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88DF1D-9A0E-4EB2-B97E-D359B4B617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0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7F793-921A-4F22-AAC3-72B295FB3B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88DF1D-9A0E-4EB2-B97E-D359B4B617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1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7F793-921A-4F22-AAC3-72B295FB3B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88DF1D-9A0E-4EB2-B97E-D359B4B617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0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7F793-921A-4F22-AAC3-72B295FB3B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88DF1D-9A0E-4EB2-B97E-D359B4B6176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4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0B5169-E481-4C5C-AE0E-9FCD6A63179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676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0B5169-E481-4C5C-AE0E-9FCD6A631796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9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5373216"/>
            <a:ext cx="7992888" cy="1296143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Автор: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Файзутдинова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Зиля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Башировна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Внеурочная деятельность по английскому языку в 3 классе</a:t>
            </a:r>
          </a:p>
          <a:p>
            <a:pPr algn="l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Учебник: Английский с удовольствием «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Enjoy English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</a:p>
          <a:p>
            <a:pPr algn="l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Зиля\Desktop\englis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332"/>
            <a:ext cx="8496943" cy="540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8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5" descr="C:\Users\User\Desktop\попуг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0"/>
            <a:ext cx="23336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3" descr="C:\Users\User\Desktop\слони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63"/>
            <a:ext cx="242887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 descr="C:\Users\User\Desktop\верблюд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0"/>
            <a:ext cx="21431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7" descr="C:\Users\User\Desktop\птиц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0002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8" descr="C:\Users\User\Desktop\рыб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50" y="0"/>
            <a:ext cx="20002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9" descr="C:\Users\User\Desktop\кошк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57375" y="0"/>
            <a:ext cx="20716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4" descr="C:\Users\User\Desktop\корова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38" y="1643063"/>
            <a:ext cx="22860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1" descr="C:\Users\User\Desktop\конь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1643063"/>
            <a:ext cx="22860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2" descr="C:\Users\User\Desktop\волк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3438" y="1643063"/>
            <a:ext cx="235743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4" descr="C:\Users\User\Desktop\лев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3286125"/>
            <a:ext cx="235743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5" descr="C:\Users\User\Desktop\медведь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7438" y="3286125"/>
            <a:ext cx="22860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6" descr="C:\Users\User\Desktop\дельфин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643438" y="3286125"/>
            <a:ext cx="235743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7" descr="C:\Users\User\Desktop\тигр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000875" y="3286125"/>
            <a:ext cx="214312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8" descr="C:\Users\User\Desktop\жираф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4929188"/>
            <a:ext cx="235743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20" descr="C:\Users\User\Desktop\кролик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357438" y="4929188"/>
            <a:ext cx="228600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21" descr="C:\Users\User\Desktop\лиса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643438" y="4929188"/>
            <a:ext cx="23574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22" descr="C:\Users\User\Desktop\собака.jpe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929438" y="4929188"/>
            <a:ext cx="221456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022028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2143125"/>
            <a:ext cx="8229600" cy="200025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rgbClr val="FF0000"/>
                </a:solidFill>
              </a:rPr>
              <a:t>A tall animal with long legs and a very long neck.</a:t>
            </a:r>
            <a:endParaRPr lang="ru-RU" sz="5400" b="1" i="1" smtClean="0">
              <a:solidFill>
                <a:srgbClr val="FF0000"/>
              </a:solidFill>
            </a:endParaRPr>
          </a:p>
        </p:txBody>
      </p:sp>
      <p:pic>
        <p:nvPicPr>
          <p:cNvPr id="18434" name="Picture 2" descr="C:\Users\User\Desktop\кор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1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C:\Users\User\Desktop\кош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0"/>
            <a:ext cx="37084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C:\Users\User\Desktop\жираф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1875"/>
            <a:ext cx="25717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C:\Users\User\Desktop\вол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4000500"/>
            <a:ext cx="47148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75227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928813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rgbClr val="FF0000"/>
                </a:solidFill>
              </a:rPr>
              <a:t>It is big, strong and gives us milk.</a:t>
            </a:r>
            <a:endParaRPr lang="ru-RU" b="1" i="1" smtClean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User\Desktop\кор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214313"/>
            <a:ext cx="357187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C:\Users\User\Desktop\медвед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14313"/>
            <a:ext cx="36433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:\Users\User\Desktop\слони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38" y="3786188"/>
            <a:ext cx="5162550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046253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C:\Users\User\Desktop\попуга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00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2214563"/>
            <a:ext cx="8229600" cy="17145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rgbClr val="FF0000"/>
                </a:solidFill>
              </a:rPr>
              <a:t>This is a bird. It can talk.</a:t>
            </a:r>
            <a:endParaRPr lang="ru-RU" b="1" i="1" smtClean="0">
              <a:solidFill>
                <a:srgbClr val="FF0000"/>
              </a:solidFill>
            </a:endParaRPr>
          </a:p>
        </p:txBody>
      </p:sp>
      <p:pic>
        <p:nvPicPr>
          <p:cNvPr id="24579" name="Picture 2" descr="C:\Users\User\Desktop\свинь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4988" y="214313"/>
            <a:ext cx="3529012" cy="250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C:\Users\User\Desktop\медвед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3644900"/>
            <a:ext cx="3889375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99450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28625" y="2000250"/>
            <a:ext cx="8229600" cy="1928813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rgbClr val="FF0000"/>
                </a:solidFill>
              </a:rPr>
              <a:t>It is big and brown. It sleeps in winter.</a:t>
            </a:r>
            <a:endParaRPr lang="ru-RU" b="1" i="1" smtClean="0">
              <a:solidFill>
                <a:srgbClr val="FF0000"/>
              </a:solidFill>
            </a:endParaRPr>
          </a:p>
        </p:txBody>
      </p:sp>
      <p:pic>
        <p:nvPicPr>
          <p:cNvPr id="25602" name="Picture 2" descr="C:\Users\User\Desktop\лев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3357563"/>
            <a:ext cx="3421062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C:\Users\User\Desktop\медведь.jpg"/>
          <p:cNvPicPr>
            <a:picLocks noChangeAspect="1" noChangeArrowheads="1"/>
          </p:cNvPicPr>
          <p:nvPr/>
        </p:nvPicPr>
        <p:blipFill>
          <a:blip r:embed="rId3"/>
          <a:srcRect l="18166" b="-774"/>
          <a:stretch>
            <a:fillRect/>
          </a:stretch>
        </p:blipFill>
        <p:spPr bwMode="auto">
          <a:xfrm>
            <a:off x="5508625" y="3286125"/>
            <a:ext cx="342106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C:\Users\User\Desktop\панд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142875"/>
            <a:ext cx="33131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60182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476375" y="1608138"/>
            <a:ext cx="108743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orange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2627313" y="1196975"/>
            <a:ext cx="103346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yellow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924300" y="1196975"/>
            <a:ext cx="914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green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076825" y="1700213"/>
            <a:ext cx="7239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blue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724525" y="2492375"/>
            <a:ext cx="9810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purple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643438" y="3284538"/>
            <a:ext cx="987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brown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995738" y="4292600"/>
            <a:ext cx="8778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white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2830513" y="4724400"/>
            <a:ext cx="80486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grey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358900" y="4437063"/>
            <a:ext cx="90963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black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733425" y="3429000"/>
            <a:ext cx="81438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pink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885825" y="2420938"/>
            <a:ext cx="59055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500" b="1">
                <a:solidFill>
                  <a:srgbClr val="000000"/>
                </a:solidFill>
                <a:latin typeface="Bradley Hand ITC" pitchFamily="66" charset="0"/>
              </a:rPr>
              <a:t>red</a:t>
            </a:r>
            <a:endParaRPr lang="ru-RU" altLang="ru-RU" sz="2500" b="1">
              <a:solidFill>
                <a:srgbClr val="000000"/>
              </a:solidFill>
              <a:latin typeface="Bradley Hand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75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6699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Реши «цветной» кроссворд.</a:t>
            </a:r>
          </a:p>
        </p:txBody>
      </p:sp>
      <p:graphicFrame>
        <p:nvGraphicFramePr>
          <p:cNvPr id="26892" name="Group 26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893" name="Text Box 269"/>
          <p:cNvSpPr txBox="1">
            <a:spLocks noChangeArrowheads="1"/>
          </p:cNvSpPr>
          <p:nvPr/>
        </p:nvSpPr>
        <p:spPr bwMode="auto">
          <a:xfrm>
            <a:off x="250825" y="3114675"/>
            <a:ext cx="251936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 горизонтали: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</a:rPr>
              <a:t>1 –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</a:rPr>
              <a:t>фиолетовый</a:t>
            </a:r>
            <a:endParaRPr lang="ru-RU" sz="2400" dirty="0">
              <a:solidFill>
                <a:srgbClr val="00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</a:rPr>
              <a:t>3 – синий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</a:rPr>
              <a:t>4 – белый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По вертикали: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</a:rPr>
              <a:t>2 – желтый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</a:rPr>
              <a:t>5 - красный</a:t>
            </a:r>
          </a:p>
        </p:txBody>
      </p:sp>
      <p:sp>
        <p:nvSpPr>
          <p:cNvPr id="17499" name="Text Box 270"/>
          <p:cNvSpPr txBox="1">
            <a:spLocks noChangeArrowheads="1"/>
          </p:cNvSpPr>
          <p:nvPr/>
        </p:nvSpPr>
        <p:spPr bwMode="auto">
          <a:xfrm>
            <a:off x="827088" y="23495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1800">
              <a:solidFill>
                <a:srgbClr val="000000"/>
              </a:solidFill>
            </a:endParaRPr>
          </a:p>
        </p:txBody>
      </p:sp>
      <p:sp>
        <p:nvSpPr>
          <p:cNvPr id="26895" name="Text Box 271"/>
          <p:cNvSpPr txBox="1">
            <a:spLocks noChangeArrowheads="1"/>
          </p:cNvSpPr>
          <p:nvPr/>
        </p:nvSpPr>
        <p:spPr bwMode="auto">
          <a:xfrm>
            <a:off x="684213" y="234950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 dirty="0" smtClean="0">
                <a:solidFill>
                  <a:srgbClr val="FF3300"/>
                </a:solidFill>
              </a:rPr>
              <a:t>V</a:t>
            </a:r>
            <a:endParaRPr lang="ru-RU" altLang="ru-RU" sz="2800" b="1" dirty="0">
              <a:solidFill>
                <a:srgbClr val="FF3300"/>
              </a:solidFill>
            </a:endParaRPr>
          </a:p>
        </p:txBody>
      </p:sp>
      <p:sp>
        <p:nvSpPr>
          <p:cNvPr id="26896" name="Text Box 272"/>
          <p:cNvSpPr txBox="1">
            <a:spLocks noChangeArrowheads="1"/>
          </p:cNvSpPr>
          <p:nvPr/>
        </p:nvSpPr>
        <p:spPr bwMode="auto">
          <a:xfrm>
            <a:off x="1547813" y="234950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I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897" name="Text Box 273"/>
          <p:cNvSpPr txBox="1">
            <a:spLocks noChangeArrowheads="1"/>
          </p:cNvSpPr>
          <p:nvPr/>
        </p:nvSpPr>
        <p:spPr bwMode="auto">
          <a:xfrm>
            <a:off x="2484438" y="234950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 dirty="0" smtClean="0">
                <a:solidFill>
                  <a:srgbClr val="FF3300"/>
                </a:solidFill>
              </a:rPr>
              <a:t>O</a:t>
            </a:r>
            <a:endParaRPr lang="ru-RU" altLang="ru-RU" sz="2800" b="1" dirty="0">
              <a:solidFill>
                <a:srgbClr val="FF3300"/>
              </a:solidFill>
            </a:endParaRPr>
          </a:p>
        </p:txBody>
      </p:sp>
      <p:sp>
        <p:nvSpPr>
          <p:cNvPr id="26898" name="Text Box 274"/>
          <p:cNvSpPr txBox="1">
            <a:spLocks noChangeArrowheads="1"/>
          </p:cNvSpPr>
          <p:nvPr/>
        </p:nvSpPr>
        <p:spPr bwMode="auto">
          <a:xfrm>
            <a:off x="3419475" y="2349500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L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899" name="Text Box 275"/>
          <p:cNvSpPr txBox="1">
            <a:spLocks noChangeArrowheads="1"/>
          </p:cNvSpPr>
          <p:nvPr/>
        </p:nvSpPr>
        <p:spPr bwMode="auto">
          <a:xfrm>
            <a:off x="4284663" y="2349500"/>
            <a:ext cx="5032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 dirty="0" smtClean="0">
                <a:solidFill>
                  <a:srgbClr val="FF3300"/>
                </a:solidFill>
              </a:rPr>
              <a:t>E</a:t>
            </a:r>
            <a:endParaRPr lang="ru-RU" altLang="ru-RU" sz="2800" b="1" dirty="0">
              <a:solidFill>
                <a:srgbClr val="FF3300"/>
              </a:solidFill>
            </a:endParaRPr>
          </a:p>
        </p:txBody>
      </p:sp>
      <p:sp>
        <p:nvSpPr>
          <p:cNvPr id="26900" name="Text Box 276"/>
          <p:cNvSpPr txBox="1">
            <a:spLocks noChangeArrowheads="1"/>
          </p:cNvSpPr>
          <p:nvPr/>
        </p:nvSpPr>
        <p:spPr bwMode="auto">
          <a:xfrm>
            <a:off x="5219700" y="2349500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T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1" name="Text Box 277"/>
          <p:cNvSpPr txBox="1">
            <a:spLocks noChangeArrowheads="1"/>
          </p:cNvSpPr>
          <p:nvPr/>
        </p:nvSpPr>
        <p:spPr bwMode="auto">
          <a:xfrm>
            <a:off x="4356100" y="170021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Y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2" name="Text Box 278"/>
          <p:cNvSpPr txBox="1">
            <a:spLocks noChangeArrowheads="1"/>
          </p:cNvSpPr>
          <p:nvPr/>
        </p:nvSpPr>
        <p:spPr bwMode="auto">
          <a:xfrm>
            <a:off x="4356100" y="2924175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L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3" name="Text Box 279"/>
          <p:cNvSpPr txBox="1">
            <a:spLocks noChangeArrowheads="1"/>
          </p:cNvSpPr>
          <p:nvPr/>
        </p:nvSpPr>
        <p:spPr bwMode="auto">
          <a:xfrm>
            <a:off x="4356100" y="35734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L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4" name="Text Box 280"/>
          <p:cNvSpPr txBox="1">
            <a:spLocks noChangeArrowheads="1"/>
          </p:cNvSpPr>
          <p:nvPr/>
        </p:nvSpPr>
        <p:spPr bwMode="auto">
          <a:xfrm>
            <a:off x="4356100" y="4292600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O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5" name="Text Box 281"/>
          <p:cNvSpPr txBox="1">
            <a:spLocks noChangeArrowheads="1"/>
          </p:cNvSpPr>
          <p:nvPr/>
        </p:nvSpPr>
        <p:spPr bwMode="auto">
          <a:xfrm>
            <a:off x="4356100" y="48688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W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6" name="Text Box 282"/>
          <p:cNvSpPr txBox="1">
            <a:spLocks noChangeArrowheads="1"/>
          </p:cNvSpPr>
          <p:nvPr/>
        </p:nvSpPr>
        <p:spPr bwMode="auto">
          <a:xfrm>
            <a:off x="3492500" y="35734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B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7" name="Text Box 283"/>
          <p:cNvSpPr txBox="1">
            <a:spLocks noChangeArrowheads="1"/>
          </p:cNvSpPr>
          <p:nvPr/>
        </p:nvSpPr>
        <p:spPr bwMode="auto">
          <a:xfrm>
            <a:off x="5219700" y="35734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 dirty="0">
                <a:solidFill>
                  <a:srgbClr val="FF3300"/>
                </a:solidFill>
              </a:rPr>
              <a:t>U</a:t>
            </a:r>
            <a:endParaRPr lang="ru-RU" altLang="ru-RU" sz="2800" b="1" dirty="0">
              <a:solidFill>
                <a:srgbClr val="FF3300"/>
              </a:solidFill>
            </a:endParaRPr>
          </a:p>
        </p:txBody>
      </p:sp>
      <p:sp>
        <p:nvSpPr>
          <p:cNvPr id="26908" name="Text Box 284"/>
          <p:cNvSpPr txBox="1">
            <a:spLocks noChangeArrowheads="1"/>
          </p:cNvSpPr>
          <p:nvPr/>
        </p:nvSpPr>
        <p:spPr bwMode="auto">
          <a:xfrm>
            <a:off x="6156325" y="35734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E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09" name="Text Box 285"/>
          <p:cNvSpPr txBox="1">
            <a:spLocks noChangeArrowheads="1"/>
          </p:cNvSpPr>
          <p:nvPr/>
        </p:nvSpPr>
        <p:spPr bwMode="auto">
          <a:xfrm>
            <a:off x="5292725" y="48688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H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10" name="Text Box 286"/>
          <p:cNvSpPr txBox="1">
            <a:spLocks noChangeArrowheads="1"/>
          </p:cNvSpPr>
          <p:nvPr/>
        </p:nvSpPr>
        <p:spPr bwMode="auto">
          <a:xfrm>
            <a:off x="6156325" y="48688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I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11" name="Text Box 287"/>
          <p:cNvSpPr txBox="1">
            <a:spLocks noChangeArrowheads="1"/>
          </p:cNvSpPr>
          <p:nvPr/>
        </p:nvSpPr>
        <p:spPr bwMode="auto">
          <a:xfrm>
            <a:off x="7092950" y="48688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T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12" name="Text Box 288"/>
          <p:cNvSpPr txBox="1">
            <a:spLocks noChangeArrowheads="1"/>
          </p:cNvSpPr>
          <p:nvPr/>
        </p:nvSpPr>
        <p:spPr bwMode="auto">
          <a:xfrm>
            <a:off x="7956550" y="48688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E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13" name="Text Box 289"/>
          <p:cNvSpPr txBox="1">
            <a:spLocks noChangeArrowheads="1"/>
          </p:cNvSpPr>
          <p:nvPr/>
        </p:nvSpPr>
        <p:spPr bwMode="auto">
          <a:xfrm>
            <a:off x="7956550" y="4149725"/>
            <a:ext cx="503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R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  <p:sp>
        <p:nvSpPr>
          <p:cNvPr id="26914" name="Text Box 290"/>
          <p:cNvSpPr txBox="1">
            <a:spLocks noChangeArrowheads="1"/>
          </p:cNvSpPr>
          <p:nvPr/>
        </p:nvSpPr>
        <p:spPr bwMode="auto">
          <a:xfrm>
            <a:off x="7956550" y="5516563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800" b="1">
                <a:solidFill>
                  <a:srgbClr val="FF3300"/>
                </a:solidFill>
              </a:rPr>
              <a:t>D</a:t>
            </a:r>
            <a:endParaRPr lang="ru-RU" altLang="ru-RU" sz="2800" b="1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8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95" grpId="0"/>
      <p:bldP spid="26896" grpId="0"/>
      <p:bldP spid="26897" grpId="0"/>
      <p:bldP spid="26898" grpId="0"/>
      <p:bldP spid="26899" grpId="0"/>
      <p:bldP spid="26901" grpId="0"/>
      <p:bldP spid="26902" grpId="0"/>
      <p:bldP spid="26903" grpId="0"/>
      <p:bldP spid="26904" grpId="0"/>
      <p:bldP spid="26905" grpId="0"/>
      <p:bldP spid="26906" grpId="0"/>
      <p:bldP spid="26907" grpId="0"/>
      <p:bldP spid="26908" grpId="0"/>
      <p:bldP spid="26909" grpId="0"/>
      <p:bldP spid="26911" grpId="0"/>
      <p:bldP spid="26912" grpId="0"/>
      <p:bldP spid="26913" grpId="0"/>
      <p:bldP spid="26914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128</Words>
  <Application>Microsoft Office PowerPoint</Application>
  <PresentationFormat>Экран (4:3)</PresentationFormat>
  <Paragraphs>54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1_Тема Office</vt:lpstr>
      <vt:lpstr>2_Тема Office</vt:lpstr>
      <vt:lpstr>3_Тема Office</vt:lpstr>
      <vt:lpstr>4_Тема Office</vt:lpstr>
      <vt:lpstr>5_Тема Office</vt:lpstr>
      <vt:lpstr>Оформление по умолчанию</vt:lpstr>
      <vt:lpstr>1_Оформление по умолчанию</vt:lpstr>
      <vt:lpstr> </vt:lpstr>
      <vt:lpstr>Презентация PowerPoint</vt:lpstr>
      <vt:lpstr>A tall animal with long legs and a very long neck.</vt:lpstr>
      <vt:lpstr>It is big, strong and gives us milk.</vt:lpstr>
      <vt:lpstr>This is a bird. It can talk.</vt:lpstr>
      <vt:lpstr>It is big and brown. It sleeps in winter.</vt:lpstr>
      <vt:lpstr>Презентация PowerPoint</vt:lpstr>
      <vt:lpstr>Реши «цветной» кроссворд.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Весёлый английский язык</dc:title>
  <dc:creator>Файзутдинова</dc:creator>
  <cp:lastModifiedBy>Файзутдинова</cp:lastModifiedBy>
  <cp:revision>4</cp:revision>
  <dcterms:created xsi:type="dcterms:W3CDTF">2014-03-14T17:05:59Z</dcterms:created>
  <dcterms:modified xsi:type="dcterms:W3CDTF">2015-06-09T19:37:38Z</dcterms:modified>
</cp:coreProperties>
</file>