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6" r:id="rId9"/>
    <p:sldId id="270" r:id="rId10"/>
    <p:sldId id="272" r:id="rId11"/>
    <p:sldId id="262" r:id="rId12"/>
    <p:sldId id="263" r:id="rId13"/>
    <p:sldId id="26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CC0099"/>
    <a:srgbClr val="66FF33"/>
    <a:srgbClr val="66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4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9AF04F-441E-44BF-95D6-D348C784CF3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7395FA-405B-40E4-A462-C05EA07E76B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395FA-405B-40E4-A462-C05EA07E76B4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395FA-405B-40E4-A462-C05EA07E76B4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395FA-405B-40E4-A462-C05EA07E76B4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395FA-405B-40E4-A462-C05EA07E76B4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7395FA-405B-40E4-A462-C05EA07E76B4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Вертикальный свиток 3"/>
          <p:cNvSpPr/>
          <p:nvPr/>
        </p:nvSpPr>
        <p:spPr>
          <a:xfrm>
            <a:off x="-785850" y="0"/>
            <a:ext cx="10715700" cy="6858000"/>
          </a:xfrm>
          <a:prstGeom prst="verticalScroll">
            <a:avLst/>
          </a:prstGeom>
          <a:solidFill>
            <a:srgbClr val="66FF33"/>
          </a:solidFill>
          <a:ln>
            <a:solidFill>
              <a:srgbClr val="FF000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7" name="Рисунок 16" descr="pramy_1426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32"/>
            <a:ext cx="9144000" cy="6000768"/>
          </a:xfrm>
          <a:prstGeom prst="rect">
            <a:avLst/>
          </a:prstGeom>
        </p:spPr>
      </p:pic>
      <p:sp>
        <p:nvSpPr>
          <p:cNvPr id="18" name="Волна 17"/>
          <p:cNvSpPr/>
          <p:nvPr/>
        </p:nvSpPr>
        <p:spPr>
          <a:xfrm>
            <a:off x="0" y="3071810"/>
            <a:ext cx="9144000" cy="1785950"/>
          </a:xfrm>
          <a:prstGeom prst="wav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F </a:t>
            </a:r>
            <a:r>
              <a:rPr lang="en-US" sz="110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o</a:t>
            </a:r>
            <a:r>
              <a:rPr lang="en-US" sz="11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en-US" sz="11000" b="1" spc="50" dirty="0" smtClean="0">
                <a:ln w="11430"/>
                <a:solidFill>
                  <a:srgbClr val="CC0099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o</a:t>
            </a:r>
            <a:r>
              <a:rPr lang="en-US" sz="11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en-US" sz="110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d</a:t>
            </a:r>
            <a:endParaRPr lang="ru-RU" sz="11000" b="1" spc="50" dirty="0" smtClean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 Black" pitchFamily="34" charset="0"/>
            </a:endParaRPr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>
            <a:no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</a:rPr>
              <a:t>[e]</a:t>
            </a:r>
            <a:endParaRPr lang="ru-RU" sz="8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42984"/>
            <a:ext cx="9144000" cy="5715016"/>
          </a:xfrm>
        </p:spPr>
        <p:txBody>
          <a:bodyPr>
            <a:noAutofit/>
          </a:bodyPr>
          <a:lstStyle/>
          <a:p>
            <a:r>
              <a:rPr lang="en-US" sz="8000" b="1" dirty="0" smtClean="0">
                <a:latin typeface="+mj-lt"/>
              </a:rPr>
              <a:t>Egg – [</a:t>
            </a:r>
            <a:r>
              <a:rPr lang="en-US" sz="8000" b="1" dirty="0" smtClean="0">
                <a:solidFill>
                  <a:srgbClr val="FF0000"/>
                </a:solidFill>
                <a:latin typeface="+mj-lt"/>
              </a:rPr>
              <a:t>e</a:t>
            </a:r>
            <a:r>
              <a:rPr lang="en-US" sz="8000" b="1" dirty="0" smtClean="0">
                <a:latin typeface="+mj-lt"/>
              </a:rPr>
              <a:t>ɡ]</a:t>
            </a:r>
          </a:p>
          <a:p>
            <a:r>
              <a:rPr lang="en-US" sz="8000" b="1" dirty="0" smtClean="0">
                <a:latin typeface="+mj-lt"/>
              </a:rPr>
              <a:t>bread – [br</a:t>
            </a:r>
            <a:r>
              <a:rPr lang="en-US" sz="8000" b="1" dirty="0" smtClean="0">
                <a:solidFill>
                  <a:srgbClr val="FF0000"/>
                </a:solidFill>
                <a:latin typeface="+mj-lt"/>
              </a:rPr>
              <a:t>e</a:t>
            </a:r>
            <a:r>
              <a:rPr lang="en-US" sz="8000" b="1" dirty="0" smtClean="0">
                <a:latin typeface="+mj-lt"/>
              </a:rPr>
              <a:t>d]</a:t>
            </a:r>
          </a:p>
          <a:p>
            <a:r>
              <a:rPr lang="en-US" sz="8000" b="1" dirty="0" smtClean="0">
                <a:latin typeface="+mj-lt"/>
              </a:rPr>
              <a:t>vegetable – [v</a:t>
            </a:r>
            <a:r>
              <a:rPr lang="en-US" sz="8000" b="1" dirty="0" smtClean="0">
                <a:solidFill>
                  <a:srgbClr val="FF0000"/>
                </a:solidFill>
                <a:latin typeface="+mj-lt"/>
              </a:rPr>
              <a:t>e</a:t>
            </a:r>
            <a:r>
              <a:rPr lang="en-US" sz="8000" b="1" dirty="0" smtClean="0">
                <a:latin typeface="+mj-lt"/>
              </a:rPr>
              <a:t>dʒtəbl]</a:t>
            </a:r>
            <a:endParaRPr lang="ru-RU" sz="8000" b="1" dirty="0" smtClean="0">
              <a:latin typeface="+mj-lt"/>
            </a:endParaRPr>
          </a:p>
          <a:p>
            <a:endParaRPr lang="ru-RU" sz="80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703282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solidFill>
                  <a:srgbClr val="FF0000"/>
                </a:solidFill>
              </a:rPr>
              <a:t>[i:]</a:t>
            </a:r>
            <a:r>
              <a:rPr lang="ru-RU" sz="7200" b="1" dirty="0" smtClean="0">
                <a:solidFill>
                  <a:srgbClr val="FF0000"/>
                </a:solidFill>
              </a:rPr>
              <a:t/>
            </a:r>
            <a:br>
              <a:rPr lang="ru-RU" sz="7200" b="1" dirty="0" smtClean="0">
                <a:solidFill>
                  <a:srgbClr val="FF0000"/>
                </a:solidFill>
              </a:rPr>
            </a:br>
            <a:endParaRPr lang="ru-RU" sz="72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71546"/>
            <a:ext cx="9144000" cy="5786454"/>
          </a:xfrm>
        </p:spPr>
        <p:txBody>
          <a:bodyPr>
            <a:noAutofit/>
          </a:bodyPr>
          <a:lstStyle/>
          <a:p>
            <a:r>
              <a:rPr lang="en-US" sz="7200" b="1" dirty="0" smtClean="0">
                <a:latin typeface="+mj-lt"/>
              </a:rPr>
              <a:t>Cheese – [tʃ</a:t>
            </a:r>
            <a:r>
              <a:rPr lang="en-US" sz="7200" b="1" dirty="0" smtClean="0">
                <a:solidFill>
                  <a:srgbClr val="FF0000"/>
                </a:solidFill>
                <a:latin typeface="+mj-lt"/>
              </a:rPr>
              <a:t>iː</a:t>
            </a:r>
            <a:r>
              <a:rPr lang="en-US" sz="7200" b="1" dirty="0" smtClean="0">
                <a:latin typeface="+mj-lt"/>
              </a:rPr>
              <a:t>z]</a:t>
            </a:r>
          </a:p>
          <a:p>
            <a:r>
              <a:rPr lang="en-US" sz="7200" b="1" dirty="0" smtClean="0">
                <a:latin typeface="+mj-lt"/>
              </a:rPr>
              <a:t>sweet – [sw</a:t>
            </a:r>
            <a:r>
              <a:rPr lang="en-US" sz="7200" b="1" dirty="0" smtClean="0">
                <a:solidFill>
                  <a:srgbClr val="FF0000"/>
                </a:solidFill>
                <a:latin typeface="+mj-lt"/>
              </a:rPr>
              <a:t>iː</a:t>
            </a:r>
            <a:r>
              <a:rPr lang="en-US" sz="7200" b="1" dirty="0" smtClean="0">
                <a:latin typeface="+mj-lt"/>
              </a:rPr>
              <a:t>t]</a:t>
            </a:r>
          </a:p>
          <a:p>
            <a:r>
              <a:rPr lang="en-US" sz="7200" b="1" dirty="0" smtClean="0">
                <a:latin typeface="+mj-lt"/>
              </a:rPr>
              <a:t>meat – [m</a:t>
            </a:r>
            <a:r>
              <a:rPr lang="en-US" sz="7200" b="1" dirty="0" smtClean="0">
                <a:solidFill>
                  <a:srgbClr val="FF0000"/>
                </a:solidFill>
                <a:latin typeface="+mj-lt"/>
              </a:rPr>
              <a:t>iː</a:t>
            </a:r>
            <a:r>
              <a:rPr lang="en-US" sz="7200" b="1" dirty="0" smtClean="0">
                <a:latin typeface="+mj-lt"/>
              </a:rPr>
              <a:t>t]</a:t>
            </a:r>
          </a:p>
          <a:p>
            <a:r>
              <a:rPr lang="en-US" sz="7200" b="1" dirty="0" smtClean="0">
                <a:latin typeface="+mj-lt"/>
              </a:rPr>
              <a:t>tea – [t</a:t>
            </a:r>
            <a:r>
              <a:rPr lang="en-US" sz="7200" b="1" dirty="0" smtClean="0">
                <a:solidFill>
                  <a:srgbClr val="FF0000"/>
                </a:solidFill>
                <a:latin typeface="+mj-lt"/>
              </a:rPr>
              <a:t>iː</a:t>
            </a:r>
            <a:r>
              <a:rPr lang="en-US" sz="7200" b="1" dirty="0" smtClean="0">
                <a:latin typeface="+mj-lt"/>
              </a:rPr>
              <a:t>]</a:t>
            </a:r>
            <a:endParaRPr lang="ru-RU" sz="72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kk-KZ" sz="7200" b="1" dirty="0" smtClean="0">
                <a:latin typeface="+mn-lt"/>
              </a:rPr>
              <a:t>[</a:t>
            </a:r>
            <a:r>
              <a:rPr lang="kk-KZ" sz="7200" b="1" dirty="0" smtClean="0">
                <a:solidFill>
                  <a:srgbClr val="FF0000"/>
                </a:solidFill>
                <a:latin typeface="+mn-lt"/>
              </a:rPr>
              <a:t>l</a:t>
            </a:r>
            <a:r>
              <a:rPr lang="kk-KZ" sz="7200" b="1" dirty="0" smtClean="0">
                <a:latin typeface="+mn-lt"/>
              </a:rPr>
              <a:t>]</a:t>
            </a:r>
            <a:endParaRPr lang="ru-RU" sz="7200" b="1" dirty="0" smtClean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sz="8000" b="1" dirty="0" smtClean="0"/>
              <a:t>Lemon – [ˈ</a:t>
            </a:r>
            <a:r>
              <a:rPr lang="en-US" sz="8000" b="1" dirty="0" smtClean="0">
                <a:solidFill>
                  <a:srgbClr val="FF0000"/>
                </a:solidFill>
              </a:rPr>
              <a:t>l</a:t>
            </a:r>
            <a:r>
              <a:rPr lang="en-US" sz="8000" b="1" dirty="0" smtClean="0"/>
              <a:t>emən]</a:t>
            </a:r>
          </a:p>
          <a:p>
            <a:r>
              <a:rPr lang="en-US" sz="8000" b="1" dirty="0" smtClean="0"/>
              <a:t>milk – [mɪ</a:t>
            </a:r>
            <a:r>
              <a:rPr lang="en-US" sz="8000" b="1" dirty="0" smtClean="0">
                <a:solidFill>
                  <a:srgbClr val="FF0000"/>
                </a:solidFill>
              </a:rPr>
              <a:t>l</a:t>
            </a:r>
            <a:r>
              <a:rPr lang="en-US" sz="8000" b="1" dirty="0" smtClean="0"/>
              <a:t>k]</a:t>
            </a:r>
          </a:p>
          <a:p>
            <a:r>
              <a:rPr lang="en-US" sz="8000" b="1" dirty="0" smtClean="0"/>
              <a:t>apple – [ˈæp</a:t>
            </a:r>
            <a:r>
              <a:rPr lang="en-US" sz="8000" b="1" dirty="0" smtClean="0">
                <a:solidFill>
                  <a:srgbClr val="FF0000"/>
                </a:solidFill>
              </a:rPr>
              <a:t>l</a:t>
            </a:r>
            <a:r>
              <a:rPr lang="en-US" sz="8000" b="1" dirty="0" smtClean="0"/>
              <a:t>]</a:t>
            </a:r>
            <a:endParaRPr lang="ru-RU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126163"/>
          </a:xfrm>
        </p:spPr>
        <p:txBody>
          <a:bodyPr>
            <a:noAutofit/>
          </a:bodyPr>
          <a:lstStyle/>
          <a:p>
            <a:pPr algn="ctr"/>
            <a:r>
              <a:rPr lang="en-US" sz="7200" b="1" dirty="0" smtClean="0"/>
              <a:t>_</a:t>
            </a:r>
            <a:r>
              <a:rPr lang="en-US" sz="7200" b="1" dirty="0" err="1" smtClean="0"/>
              <a:t>an_na</a:t>
            </a:r>
            <a:endParaRPr lang="ru-RU" sz="7200" b="1" dirty="0" smtClean="0"/>
          </a:p>
          <a:p>
            <a:pPr algn="ctr"/>
            <a:r>
              <a:rPr lang="en-US" sz="7200" b="1" dirty="0" err="1" smtClean="0"/>
              <a:t>C_isps</a:t>
            </a:r>
            <a:endParaRPr lang="ru-RU" sz="7200" b="1" dirty="0" smtClean="0"/>
          </a:p>
          <a:p>
            <a:pPr algn="ctr"/>
            <a:r>
              <a:rPr lang="en-US" sz="7200" b="1" dirty="0" err="1" smtClean="0"/>
              <a:t>Ju_ce</a:t>
            </a:r>
            <a:endParaRPr lang="ru-RU" sz="7200" b="1" dirty="0" smtClean="0"/>
          </a:p>
          <a:p>
            <a:pPr algn="ctr"/>
            <a:r>
              <a:rPr lang="en-US" sz="7200" b="1" dirty="0" err="1" smtClean="0"/>
              <a:t>M_lk</a:t>
            </a:r>
            <a:endParaRPr lang="ru-RU" sz="7200" b="1" dirty="0" smtClean="0"/>
          </a:p>
          <a:p>
            <a:pPr algn="ctr"/>
            <a:r>
              <a:rPr lang="en-US" sz="7200" b="1" dirty="0" err="1" smtClean="0"/>
              <a:t>Ch_col_te</a:t>
            </a:r>
            <a:r>
              <a:rPr lang="en-US" sz="7200" b="1" dirty="0" smtClean="0"/>
              <a:t> </a:t>
            </a:r>
            <a:r>
              <a:rPr lang="en-US" sz="6000" b="1" dirty="0" smtClean="0"/>
              <a:t> </a:t>
            </a:r>
            <a:endParaRPr lang="ru-RU" sz="6000" b="1" dirty="0" smtClean="0"/>
          </a:p>
          <a:p>
            <a:endParaRPr lang="ru-RU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571480"/>
            <a:ext cx="8786874" cy="6143668"/>
          </a:xfrm>
        </p:spPr>
        <p:txBody>
          <a:bodyPr/>
          <a:lstStyle/>
          <a:p>
            <a:r>
              <a:rPr lang="en-US" sz="4800" i="1" dirty="0" smtClean="0"/>
              <a:t>Seller:  </a:t>
            </a:r>
            <a:r>
              <a:rPr lang="en-US" sz="4800" b="1" dirty="0" smtClean="0">
                <a:solidFill>
                  <a:srgbClr val="CC0099"/>
                </a:solidFill>
              </a:rPr>
              <a:t>Hello, what would you like?</a:t>
            </a:r>
            <a:r>
              <a:rPr lang="en-US" sz="4800" b="1" u="sng" dirty="0" smtClean="0">
                <a:solidFill>
                  <a:srgbClr val="CC0099"/>
                </a:solidFill>
              </a:rPr>
              <a:t> </a:t>
            </a:r>
          </a:p>
          <a:p>
            <a:r>
              <a:rPr lang="en-US" sz="4800" b="1" dirty="0" smtClean="0"/>
              <a:t>Mike: 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Hello! Have you got any </a:t>
            </a:r>
            <a:r>
              <a:rPr lang="en-US" sz="4800" b="1" u="sng" dirty="0" smtClean="0">
                <a:solidFill>
                  <a:schemeClr val="accent4">
                    <a:lumMod val="75000"/>
                  </a:schemeClr>
                </a:solidFill>
              </a:rPr>
              <a:t>bananas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?</a:t>
            </a:r>
            <a:endParaRPr lang="ru-RU" sz="48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4800" i="1" dirty="0" smtClean="0"/>
              <a:t>Seller: </a:t>
            </a:r>
            <a:r>
              <a:rPr lang="en-US" sz="4800" b="1" dirty="0" smtClean="0">
                <a:solidFill>
                  <a:srgbClr val="CC0099"/>
                </a:solidFill>
              </a:rPr>
              <a:t>Yes, here you are, please!</a:t>
            </a:r>
            <a:endParaRPr lang="ru-RU" sz="4800" b="1" dirty="0" smtClean="0">
              <a:solidFill>
                <a:srgbClr val="CC0099"/>
              </a:solidFill>
            </a:endParaRPr>
          </a:p>
          <a:p>
            <a:r>
              <a:rPr lang="en-US" sz="4800" b="1" dirty="0" smtClean="0"/>
              <a:t>Mike: 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Thank you! Good-Bye!</a:t>
            </a:r>
          </a:p>
          <a:p>
            <a:r>
              <a:rPr lang="en-US" sz="4800" i="1" dirty="0" smtClean="0"/>
              <a:t>Seller: </a:t>
            </a:r>
            <a:r>
              <a:rPr lang="en-US" sz="4800" b="1" dirty="0" smtClean="0">
                <a:solidFill>
                  <a:srgbClr val="CC0099"/>
                </a:solidFill>
              </a:rPr>
              <a:t>Bye!</a:t>
            </a:r>
            <a:endParaRPr lang="ru-RU" sz="4800" b="1" dirty="0" smtClean="0">
              <a:solidFill>
                <a:srgbClr val="CC0099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571480"/>
            <a:ext cx="8786874" cy="6143668"/>
          </a:xfrm>
        </p:spPr>
        <p:txBody>
          <a:bodyPr/>
          <a:lstStyle/>
          <a:p>
            <a:r>
              <a:rPr lang="en-US" sz="4800" i="1" dirty="0" smtClean="0"/>
              <a:t>Seller:  </a:t>
            </a:r>
            <a:r>
              <a:rPr lang="en-US" sz="4800" b="1" dirty="0" smtClean="0">
                <a:solidFill>
                  <a:srgbClr val="CC0099"/>
                </a:solidFill>
              </a:rPr>
              <a:t>Hello, what would you like?</a:t>
            </a:r>
            <a:r>
              <a:rPr lang="en-US" sz="4800" b="1" u="sng" dirty="0" smtClean="0">
                <a:solidFill>
                  <a:srgbClr val="CC0099"/>
                </a:solidFill>
              </a:rPr>
              <a:t> </a:t>
            </a:r>
          </a:p>
          <a:p>
            <a:r>
              <a:rPr lang="en-US" sz="4800" b="1" dirty="0" smtClean="0"/>
              <a:t>Mike: 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Hello! Have you got any </a:t>
            </a:r>
            <a:r>
              <a:rPr lang="en-US" sz="4800" b="1" u="sng" dirty="0" smtClean="0">
                <a:solidFill>
                  <a:schemeClr val="accent4">
                    <a:lumMod val="75000"/>
                  </a:schemeClr>
                </a:solidFill>
              </a:rPr>
              <a:t>crisps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 ?</a:t>
            </a:r>
            <a:endParaRPr lang="ru-RU" sz="48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4800" i="1" dirty="0" smtClean="0"/>
              <a:t>Seller: </a:t>
            </a:r>
            <a:r>
              <a:rPr lang="en-US" sz="4800" b="1" dirty="0" smtClean="0">
                <a:solidFill>
                  <a:srgbClr val="CC0099"/>
                </a:solidFill>
              </a:rPr>
              <a:t>Yes, here you are, please!</a:t>
            </a:r>
            <a:endParaRPr lang="ru-RU" sz="4800" b="1" dirty="0" smtClean="0">
              <a:solidFill>
                <a:srgbClr val="CC0099"/>
              </a:solidFill>
            </a:endParaRPr>
          </a:p>
          <a:p>
            <a:r>
              <a:rPr lang="en-US" sz="4800" b="1" dirty="0" smtClean="0"/>
              <a:t>Mike: 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Thank you! Good-Bye!</a:t>
            </a:r>
          </a:p>
          <a:p>
            <a:r>
              <a:rPr lang="en-US" sz="4800" i="1" dirty="0" smtClean="0"/>
              <a:t>Seller: </a:t>
            </a:r>
            <a:r>
              <a:rPr lang="en-US" sz="4800" b="1" dirty="0" smtClean="0">
                <a:solidFill>
                  <a:srgbClr val="CC0099"/>
                </a:solidFill>
              </a:rPr>
              <a:t>Bye!</a:t>
            </a:r>
            <a:endParaRPr lang="ru-RU" sz="4800" b="1" dirty="0" smtClean="0">
              <a:solidFill>
                <a:srgbClr val="CC0099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571480"/>
            <a:ext cx="8786874" cy="6143668"/>
          </a:xfrm>
        </p:spPr>
        <p:txBody>
          <a:bodyPr/>
          <a:lstStyle/>
          <a:p>
            <a:r>
              <a:rPr lang="en-US" sz="4800" i="1" dirty="0" smtClean="0"/>
              <a:t>Seller:  </a:t>
            </a:r>
            <a:r>
              <a:rPr lang="en-US" sz="4800" b="1" dirty="0" smtClean="0">
                <a:solidFill>
                  <a:srgbClr val="CC0099"/>
                </a:solidFill>
              </a:rPr>
              <a:t>Hello, what would you like?</a:t>
            </a:r>
            <a:r>
              <a:rPr lang="en-US" sz="4800" b="1" u="sng" dirty="0" smtClean="0">
                <a:solidFill>
                  <a:srgbClr val="CC0099"/>
                </a:solidFill>
              </a:rPr>
              <a:t> </a:t>
            </a:r>
          </a:p>
          <a:p>
            <a:r>
              <a:rPr lang="en-US" sz="4800" b="1" dirty="0" smtClean="0"/>
              <a:t>Mike: 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Hello! Have you got any </a:t>
            </a:r>
            <a:r>
              <a:rPr lang="en-US" sz="4800" b="1" u="sng" dirty="0" smtClean="0">
                <a:solidFill>
                  <a:schemeClr val="accent4">
                    <a:lumMod val="75000"/>
                  </a:schemeClr>
                </a:solidFill>
              </a:rPr>
              <a:t>juice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?</a:t>
            </a:r>
            <a:endParaRPr lang="ru-RU" sz="48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4800" i="1" dirty="0" smtClean="0"/>
              <a:t>Seller: </a:t>
            </a:r>
            <a:r>
              <a:rPr lang="en-US" sz="4800" b="1" dirty="0" smtClean="0">
                <a:solidFill>
                  <a:srgbClr val="CC0099"/>
                </a:solidFill>
              </a:rPr>
              <a:t>Yes, here you are, please!</a:t>
            </a:r>
            <a:endParaRPr lang="ru-RU" sz="4800" b="1" dirty="0" smtClean="0">
              <a:solidFill>
                <a:srgbClr val="CC0099"/>
              </a:solidFill>
            </a:endParaRPr>
          </a:p>
          <a:p>
            <a:r>
              <a:rPr lang="en-US" sz="4800" b="1" dirty="0" smtClean="0"/>
              <a:t>Mike: 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Thank you! Good-Bye!</a:t>
            </a:r>
          </a:p>
          <a:p>
            <a:r>
              <a:rPr lang="en-US" sz="4800" i="1" dirty="0" smtClean="0"/>
              <a:t>Seller: </a:t>
            </a:r>
            <a:r>
              <a:rPr lang="en-US" sz="4800" b="1" dirty="0" smtClean="0">
                <a:solidFill>
                  <a:srgbClr val="CC0099"/>
                </a:solidFill>
              </a:rPr>
              <a:t>Bye!</a:t>
            </a:r>
            <a:endParaRPr lang="ru-RU" sz="4800" b="1" dirty="0" smtClean="0">
              <a:solidFill>
                <a:srgbClr val="CC0099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571480"/>
            <a:ext cx="8786874" cy="6143668"/>
          </a:xfrm>
        </p:spPr>
        <p:txBody>
          <a:bodyPr/>
          <a:lstStyle/>
          <a:p>
            <a:r>
              <a:rPr lang="en-US" sz="4800" i="1" dirty="0" smtClean="0"/>
              <a:t>Seller:  </a:t>
            </a:r>
            <a:r>
              <a:rPr lang="en-US" sz="4800" b="1" dirty="0" smtClean="0">
                <a:solidFill>
                  <a:srgbClr val="CC0099"/>
                </a:solidFill>
              </a:rPr>
              <a:t>Hello, what would you like?</a:t>
            </a:r>
            <a:r>
              <a:rPr lang="en-US" sz="4800" b="1" u="sng" dirty="0" smtClean="0">
                <a:solidFill>
                  <a:srgbClr val="CC0099"/>
                </a:solidFill>
              </a:rPr>
              <a:t> </a:t>
            </a:r>
          </a:p>
          <a:p>
            <a:r>
              <a:rPr lang="en-US" sz="4800" b="1" dirty="0" smtClean="0"/>
              <a:t>Mike: 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Hello! Have you got any </a:t>
            </a:r>
            <a:r>
              <a:rPr lang="en-US" sz="4800" b="1" u="sng" dirty="0" smtClean="0">
                <a:solidFill>
                  <a:schemeClr val="accent4">
                    <a:lumMod val="75000"/>
                  </a:schemeClr>
                </a:solidFill>
              </a:rPr>
              <a:t>chocolate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?</a:t>
            </a:r>
            <a:endParaRPr lang="ru-RU" sz="48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4800" i="1" dirty="0" smtClean="0"/>
              <a:t>Seller: </a:t>
            </a:r>
            <a:r>
              <a:rPr lang="en-US" sz="4800" b="1" dirty="0" smtClean="0">
                <a:solidFill>
                  <a:srgbClr val="CC0099"/>
                </a:solidFill>
              </a:rPr>
              <a:t>Yes, here you are, please!</a:t>
            </a:r>
            <a:endParaRPr lang="ru-RU" sz="4800" b="1" dirty="0" smtClean="0">
              <a:solidFill>
                <a:srgbClr val="CC0099"/>
              </a:solidFill>
            </a:endParaRPr>
          </a:p>
          <a:p>
            <a:r>
              <a:rPr lang="en-US" sz="4800" b="1" dirty="0" smtClean="0"/>
              <a:t>Mike: 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Thank you! Good-Bye!</a:t>
            </a:r>
          </a:p>
          <a:p>
            <a:r>
              <a:rPr lang="en-US" sz="4800" i="1" dirty="0" smtClean="0"/>
              <a:t>Seller: </a:t>
            </a:r>
            <a:r>
              <a:rPr lang="en-US" sz="4800" b="1" dirty="0" smtClean="0">
                <a:solidFill>
                  <a:srgbClr val="CC0099"/>
                </a:solidFill>
              </a:rPr>
              <a:t>Bye!</a:t>
            </a:r>
            <a:endParaRPr lang="ru-RU" sz="4800" b="1" dirty="0" smtClean="0">
              <a:solidFill>
                <a:srgbClr val="CC0099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571480"/>
            <a:ext cx="8786874" cy="6143668"/>
          </a:xfrm>
        </p:spPr>
        <p:txBody>
          <a:bodyPr/>
          <a:lstStyle/>
          <a:p>
            <a:r>
              <a:rPr lang="en-US" sz="4800" i="1" dirty="0" smtClean="0"/>
              <a:t>Seller:  </a:t>
            </a:r>
            <a:r>
              <a:rPr lang="en-US" sz="4800" b="1" dirty="0" smtClean="0">
                <a:solidFill>
                  <a:srgbClr val="CC0099"/>
                </a:solidFill>
              </a:rPr>
              <a:t>Hello, what would you like?</a:t>
            </a:r>
            <a:r>
              <a:rPr lang="en-US" sz="4800" b="1" u="sng" dirty="0" smtClean="0">
                <a:solidFill>
                  <a:srgbClr val="CC0099"/>
                </a:solidFill>
              </a:rPr>
              <a:t> </a:t>
            </a:r>
          </a:p>
          <a:p>
            <a:r>
              <a:rPr lang="en-US" sz="4800" b="1" dirty="0" smtClean="0"/>
              <a:t>Mike: 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Hello! Have you got any </a:t>
            </a:r>
            <a:r>
              <a:rPr lang="en-US" sz="4800" b="1" u="sng" dirty="0" smtClean="0">
                <a:solidFill>
                  <a:schemeClr val="accent4">
                    <a:lumMod val="75000"/>
                  </a:schemeClr>
                </a:solidFill>
              </a:rPr>
              <a:t>milk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?</a:t>
            </a:r>
            <a:endParaRPr lang="ru-RU" sz="48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4800" i="1" dirty="0" smtClean="0"/>
              <a:t>Seller: </a:t>
            </a:r>
            <a:r>
              <a:rPr lang="en-US" sz="4800" b="1" dirty="0" smtClean="0">
                <a:solidFill>
                  <a:srgbClr val="CC0099"/>
                </a:solidFill>
              </a:rPr>
              <a:t>Yes, here you are, please!</a:t>
            </a:r>
            <a:endParaRPr lang="ru-RU" sz="4800" b="1" dirty="0" smtClean="0">
              <a:solidFill>
                <a:srgbClr val="CC0099"/>
              </a:solidFill>
            </a:endParaRPr>
          </a:p>
          <a:p>
            <a:r>
              <a:rPr lang="en-US" sz="4800" b="1" dirty="0" smtClean="0"/>
              <a:t>Mike: </a:t>
            </a:r>
            <a:r>
              <a:rPr lang="en-US" sz="4800" b="1" dirty="0" smtClean="0">
                <a:solidFill>
                  <a:schemeClr val="accent4">
                    <a:lumMod val="75000"/>
                  </a:schemeClr>
                </a:solidFill>
              </a:rPr>
              <a:t>Thank you! Good-Bye!</a:t>
            </a:r>
          </a:p>
          <a:p>
            <a:r>
              <a:rPr lang="en-US" sz="4800" i="1" dirty="0" smtClean="0"/>
              <a:t>Seller: </a:t>
            </a:r>
            <a:r>
              <a:rPr lang="en-US" sz="4800" b="1" dirty="0" smtClean="0">
                <a:solidFill>
                  <a:srgbClr val="CC0099"/>
                </a:solidFill>
              </a:rPr>
              <a:t>Bye!</a:t>
            </a:r>
            <a:endParaRPr lang="ru-RU" sz="4800" b="1" dirty="0" smtClean="0">
              <a:solidFill>
                <a:srgbClr val="CC0099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6286544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solidFill>
                  <a:srgbClr val="002060"/>
                </a:solidFill>
              </a:rPr>
              <a:t>salad, pizza, fruits, juice, coffee, milk, sweets, cheese, hamburgers, ice cream, fish, crisps</a:t>
            </a:r>
            <a:endParaRPr lang="ru-RU" sz="7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3600" b="1" dirty="0" smtClean="0"/>
              <a:t>        </a:t>
            </a:r>
            <a:r>
              <a:rPr lang="en-US" sz="3000" b="1" dirty="0" smtClean="0">
                <a:solidFill>
                  <a:srgbClr val="000099"/>
                </a:solidFill>
                <a:latin typeface="Arial Black" pitchFamily="34" charset="0"/>
              </a:rPr>
              <a:t>to drink                                to eat</a:t>
            </a:r>
            <a:endParaRPr lang="ru-RU" sz="3000" b="1" dirty="0" smtClean="0">
              <a:solidFill>
                <a:srgbClr val="000099"/>
              </a:solidFill>
              <a:latin typeface="Arial Black" pitchFamily="34" charset="0"/>
            </a:endParaRPr>
          </a:p>
          <a:p>
            <a:pPr>
              <a:buNone/>
            </a:pPr>
            <a:r>
              <a:rPr lang="en-US" sz="3000" b="1" dirty="0" smtClean="0">
                <a:solidFill>
                  <a:srgbClr val="000099"/>
                </a:solidFill>
                <a:latin typeface="Arial Black" pitchFamily="34" charset="0"/>
              </a:rPr>
              <a:t>                         </a:t>
            </a:r>
          </a:p>
          <a:p>
            <a:pPr>
              <a:buNone/>
            </a:pPr>
            <a:r>
              <a:rPr lang="en-US" sz="3000" b="1" dirty="0" smtClean="0">
                <a:solidFill>
                  <a:srgbClr val="000099"/>
                </a:solidFill>
                <a:latin typeface="Arial Black" pitchFamily="34" charset="0"/>
              </a:rPr>
              <a:t>                                     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</a:t>
            </a:r>
          </a:p>
          <a:p>
            <a:pPr>
              <a:buNone/>
            </a:pPr>
            <a:r>
              <a:rPr lang="en-US" dirty="0" smtClean="0">
                <a:solidFill>
                  <a:srgbClr val="002060"/>
                </a:solidFill>
              </a:rPr>
              <a:t>          </a:t>
            </a:r>
            <a:r>
              <a:rPr lang="en-US" sz="3600" b="1" dirty="0" smtClean="0">
                <a:solidFill>
                  <a:srgbClr val="002060"/>
                </a:solidFill>
                <a:latin typeface="Arial Black" pitchFamily="34" charset="0"/>
              </a:rPr>
              <a:t>to cook                       to cut</a:t>
            </a:r>
            <a:endParaRPr lang="ru-RU" sz="3600" b="1" dirty="0"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4" name="Рисунок 3" descr="882000a325270682d0d3dd75397f819e_eating20junk20food20clipart-eat-clipart-free_705-1005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22" y="1"/>
            <a:ext cx="3214678" cy="2857496"/>
          </a:xfrm>
          <a:prstGeom prst="rect">
            <a:avLst/>
          </a:prstGeom>
        </p:spPr>
      </p:pic>
      <p:pic>
        <p:nvPicPr>
          <p:cNvPr id="5" name="Рисунок 4" descr="boydrinking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857620" cy="3110592"/>
          </a:xfrm>
          <a:prstGeom prst="rect">
            <a:avLst/>
          </a:prstGeom>
        </p:spPr>
      </p:pic>
      <p:pic>
        <p:nvPicPr>
          <p:cNvPr id="6" name="Рисунок 5" descr="2940f90a742e2ef2e263281ca70d130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3571876"/>
            <a:ext cx="3286148" cy="2043108"/>
          </a:xfrm>
          <a:prstGeom prst="rect">
            <a:avLst/>
          </a:prstGeom>
        </p:spPr>
      </p:pic>
      <p:pic>
        <p:nvPicPr>
          <p:cNvPr id="1026" name="Picture 2" descr="C:\Users\Home\Downloads\Без названия (2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7818" y="3714752"/>
            <a:ext cx="3214710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smileys-bidding-goodby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48406"/>
            <a:ext cx="9144000" cy="6572296"/>
          </a:xfrm>
        </p:spPr>
      </p:pic>
      <p:pic>
        <p:nvPicPr>
          <p:cNvPr id="6" name="Рисунок 5" descr="76_free_cute_cartoon_monkey_clipart_illustration_postcard-rbcf5e5e307924fb4b4ef414b73d31ff5_vgbaq_8byvr_3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000364" cy="26344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313</Words>
  <PresentationFormat>Экран (4:3)</PresentationFormat>
  <Paragraphs>61</Paragraphs>
  <Slides>13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[e]</vt:lpstr>
      <vt:lpstr>[i:] </vt:lpstr>
      <vt:lpstr>[l]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Home</cp:lastModifiedBy>
  <cp:revision>31</cp:revision>
  <dcterms:created xsi:type="dcterms:W3CDTF">2017-02-26T15:49:33Z</dcterms:created>
  <dcterms:modified xsi:type="dcterms:W3CDTF">2017-02-28T04:49:16Z</dcterms:modified>
</cp:coreProperties>
</file>