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75" r:id="rId11"/>
    <p:sldId id="276" r:id="rId12"/>
    <p:sldId id="277" r:id="rId13"/>
    <p:sldId id="278" r:id="rId14"/>
    <p:sldId id="279" r:id="rId15"/>
    <p:sldId id="28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5" autoAdjust="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9A12B-DECE-48D7-99C9-5863837ED0F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FA1AC3-3DC3-4A1F-B086-A7E82B182FA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A1AC3-3DC3-4A1F-B086-A7E82B182FA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0C658EF-B267-44D7-A80C-1FC624E9A3DB}" type="datetimeFigureOut">
              <a:rPr lang="ru-RU" smtClean="0"/>
              <a:pPr/>
              <a:t>12.11.2017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ED43C8-B691-4E35-9827-1DA78CAFBCCF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Тренировочные упражнения </a:t>
            </a:r>
            <a:br>
              <a:rPr lang="ru-RU" b="1" dirty="0" smtClean="0"/>
            </a:br>
            <a:r>
              <a:rPr lang="ru-RU" b="1" dirty="0" smtClean="0"/>
              <a:t>для подготовки к написанию эссе.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3886200"/>
            <a:ext cx="6400800" cy="1752600"/>
          </a:xfrm>
        </p:spPr>
        <p:txBody>
          <a:bodyPr>
            <a:normAutofit lnSpcReduction="10000"/>
          </a:bodyPr>
          <a:lstStyle/>
          <a:p>
            <a:pPr algn="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Учитель МБОУ «СОШ №23 с углубленным изучением отдельных предметов» </a:t>
            </a:r>
          </a:p>
          <a:p>
            <a:pPr algn="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Гундарова Вера Николаевна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000108"/>
            <a:ext cx="7715304" cy="49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142984"/>
            <a:ext cx="7643866" cy="503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807249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71546"/>
            <a:ext cx="8358246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857232"/>
            <a:ext cx="7929617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00108"/>
            <a:ext cx="778674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736"/>
            <a:ext cx="8358246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857232"/>
            <a:ext cx="850112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928670"/>
            <a:ext cx="800105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872" y="1081070"/>
            <a:ext cx="800105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428736"/>
            <a:ext cx="807249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071546"/>
            <a:ext cx="4286280" cy="528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28736"/>
            <a:ext cx="3671796" cy="4425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/>
          <p:cNvPicPr>
            <a:picLocks noGr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428736"/>
            <a:ext cx="3636628" cy="4425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857232"/>
            <a:ext cx="864399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000108"/>
            <a:ext cx="585791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</TotalTime>
  <Words>18</Words>
  <Application>Microsoft Office PowerPoint</Application>
  <PresentationFormat>Экран (4:3)</PresentationFormat>
  <Paragraphs>4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Тренировочные упражнения  для подготовки к написанию эссе.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Тренировочные упражнения  для подготовки к написанию эссе.</dc:title>
  <dc:creator>Дом</dc:creator>
  <cp:lastModifiedBy>comp</cp:lastModifiedBy>
  <cp:revision>6</cp:revision>
  <dcterms:created xsi:type="dcterms:W3CDTF">2014-02-09T18:02:01Z</dcterms:created>
  <dcterms:modified xsi:type="dcterms:W3CDTF">2017-11-12T19:56:50Z</dcterms:modified>
</cp:coreProperties>
</file>