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79" r:id="rId25"/>
    <p:sldId id="282" r:id="rId26"/>
    <p:sldId id="283" r:id="rId27"/>
    <p:sldId id="284" r:id="rId28"/>
    <p:sldId id="285" r:id="rId29"/>
    <p:sldId id="286" r:id="rId30"/>
    <p:sldId id="288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A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2" d="100"/>
          <a:sy n="112" d="100"/>
        </p:scale>
        <p:origin x="432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528" y="3886200"/>
            <a:ext cx="7088832" cy="17526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0" indent="0" algn="l">
              <a:buNone/>
              <a:defRPr b="1" cap="all" spc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 rot="16200000">
            <a:off x="827584" y="908721"/>
            <a:ext cx="14185576" cy="4824536"/>
          </a:xfrm>
          <a:prstGeom prst="rect">
            <a:avLst/>
          </a:prstGeom>
          <a:noFill/>
        </p:spPr>
        <p:txBody>
          <a:bodyPr wrap="square" rtlCol="0">
            <a:prstTxWarp prst="textFadeDown">
              <a:avLst/>
            </a:prstTxWarp>
            <a:spAutoFit/>
            <a:scene3d>
              <a:camera prst="perspectiveRelaxed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5400">
                    <a:schemeClr val="accent1">
                      <a:lumMod val="20000"/>
                      <a:lumOff val="80000"/>
                      <a:alpha val="65000"/>
                    </a:schemeClr>
                  </a:glow>
                </a:effectLst>
                <a:sym typeface="Wingdings"/>
              </a:rPr>
              <a:t>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5400">
                  <a:schemeClr val="accent1">
                    <a:lumMod val="20000"/>
                    <a:lumOff val="80000"/>
                    <a:alpha val="6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54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905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24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100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83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54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5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0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0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59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14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 rot="16200000">
            <a:off x="827584" y="908721"/>
            <a:ext cx="14185576" cy="4824536"/>
          </a:xfrm>
          <a:prstGeom prst="rect">
            <a:avLst/>
          </a:prstGeom>
          <a:noFill/>
        </p:spPr>
        <p:txBody>
          <a:bodyPr wrap="square" rtlCol="0">
            <a:prstTxWarp prst="textFadeDown">
              <a:avLst/>
            </a:prstTxWarp>
            <a:spAutoFit/>
            <a:scene3d>
              <a:camera prst="perspectiveRelaxed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5400">
                    <a:schemeClr val="accent1">
                      <a:lumMod val="20000"/>
                      <a:lumOff val="80000"/>
                      <a:alpha val="65000"/>
                    </a:schemeClr>
                  </a:glow>
                </a:effectLst>
                <a:sym typeface="Wingdings"/>
              </a:rPr>
              <a:t>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5400">
                  <a:schemeClr val="accent1">
                    <a:lumMod val="20000"/>
                    <a:lumOff val="80000"/>
                    <a:alpha val="6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18762" y="0"/>
            <a:ext cx="9144000" cy="685800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4566E-8E20-4A0C-8CB7-85A949D6FB00}" type="datetimeFigureOut">
              <a:rPr lang="ru-RU" smtClean="0"/>
              <a:t>11.07.2017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EADAE-B49A-4190-9387-AA42A147B8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27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6984776" cy="2376264"/>
          </a:xfrm>
        </p:spPr>
        <p:txBody>
          <a:bodyPr>
            <a:noAutofit/>
          </a:bodyPr>
          <a:lstStyle/>
          <a:p>
            <a:r>
              <a:rPr lang="ru-RU" sz="8000" dirty="0" smtClean="0"/>
              <a:t>Словарные слова</a:t>
            </a:r>
            <a:endParaRPr lang="ru-RU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528" y="3886200"/>
            <a:ext cx="5576664" cy="17526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ru-RU" sz="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1 класс</a:t>
            </a:r>
          </a:p>
          <a:p>
            <a:pPr algn="r"/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649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вес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л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endParaRPr lang="ru-RU" sz="15000" dirty="0">
              <a:solidFill>
                <a:srgbClr val="FF0000"/>
              </a:solidFill>
            </a:endParaRPr>
          </a:p>
        </p:txBody>
      </p:sp>
      <p:sp>
        <p:nvSpPr>
          <p:cNvPr id="4" name="Диагональная полоса 3"/>
          <p:cNvSpPr/>
          <p:nvPr/>
        </p:nvSpPr>
        <p:spPr>
          <a:xfrm>
            <a:off x="3347864" y="404664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026" name="Picture 2" descr="http://gov.cap.ru/UserFiles/news/201704/04/Original/d0eb767369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790887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329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2870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в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р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бей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4" name="Диагональная полоса 3"/>
          <p:cNvSpPr/>
          <p:nvPr/>
        </p:nvSpPr>
        <p:spPr>
          <a:xfrm>
            <a:off x="6732240" y="637827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050" name="Picture 2" descr="http://1.bp.blogspot.com/-OhBgce5y0sI/UmoVkc5xD9I/AAAAAAAADSM/JrIVPKYwgDE/s1600/SSS_E1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718" y="2636912"/>
            <a:ext cx="3673550" cy="333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527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в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рона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5" name="Диагональная полоса 4"/>
          <p:cNvSpPr/>
          <p:nvPr/>
        </p:nvSpPr>
        <p:spPr>
          <a:xfrm>
            <a:off x="5076056" y="606388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3074" name="Picture 2" descr="http://ic.pics.livejournal.com/smugasta/13705746/548295/548295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564904"/>
            <a:ext cx="4592472" cy="39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843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дев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чка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2699792" y="692696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6146" name="Picture 2" descr="https://ds02.infourok.ru/uploads/ex/0125/0004e324-6b11b5aa/hello_html_m7f61a2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64904"/>
            <a:ext cx="4992489" cy="374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28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68760"/>
            <a:ext cx="9217024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д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журный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4211960" y="692696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5122" name="Picture 2" descr="http://img.espicture.ru/8/uborka-kartinki--dlya-deteyy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49" y="2852936"/>
            <a:ext cx="3953421" cy="379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85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1403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д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ревня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4582344" y="332656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4098" name="Picture 2" descr="http://tuvasemya.ru/wp-content/uploads/2017/06/13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5712569" cy="430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43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за</a:t>
            </a:r>
            <a:r>
              <a:rPr lang="ru-RU" sz="15000" dirty="0" smtClean="0">
                <a:solidFill>
                  <a:srgbClr val="FF0000"/>
                </a:solidFill>
              </a:rPr>
              <a:t>я</a:t>
            </a:r>
            <a:r>
              <a:rPr lang="ru-RU" sz="15000" dirty="0" smtClean="0">
                <a:solidFill>
                  <a:schemeClr val="tx2"/>
                </a:solidFill>
              </a:rPr>
              <a:t>ц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3851920" y="44914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2290" name="Picture 2" descr="http://www.picshare.ru/uploads/150913/1ne43uEmzJ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76872"/>
            <a:ext cx="4896544" cy="421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127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8568952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к</a:t>
            </a:r>
            <a:r>
              <a:rPr lang="ru-RU" sz="15000" dirty="0" smtClean="0">
                <a:solidFill>
                  <a:srgbClr val="FF0000"/>
                </a:solidFill>
              </a:rPr>
              <a:t>а</a:t>
            </a:r>
            <a:r>
              <a:rPr lang="ru-RU" sz="15000" dirty="0" smtClean="0">
                <a:solidFill>
                  <a:schemeClr val="tx2"/>
                </a:solidFill>
              </a:rPr>
              <a:t>р</a:t>
            </a:r>
            <a:r>
              <a:rPr lang="ru-RU" sz="15000" dirty="0" smtClean="0">
                <a:solidFill>
                  <a:srgbClr val="FF0000"/>
                </a:solidFill>
              </a:rPr>
              <a:t>а</a:t>
            </a:r>
            <a:r>
              <a:rPr lang="ru-RU" sz="15000" dirty="0" smtClean="0">
                <a:solidFill>
                  <a:schemeClr val="tx2"/>
                </a:solidFill>
              </a:rPr>
              <a:t>ндаш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6804248" y="548680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1266" name="Picture 2" descr="http://www.vmasshtabe.ru/wp-content/uploads/2011/10/karandash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52936"/>
            <a:ext cx="5210175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15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www.reuzepas.nl/upload/images/school-groe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645024"/>
            <a:ext cx="3284817" cy="268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кла</a:t>
            </a:r>
            <a:r>
              <a:rPr lang="ru-RU" sz="15000" u="sng" dirty="0" smtClean="0">
                <a:solidFill>
                  <a:schemeClr val="accent3">
                    <a:lumMod val="75000"/>
                  </a:schemeClr>
                </a:solidFill>
              </a:rPr>
              <a:t>сс</a:t>
            </a:r>
            <a:endParaRPr lang="ru-RU" sz="15000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42" name="Picture 2" descr="http://igri7.ru/_sf/77/512011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3162925" cy="263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522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к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рова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004048" y="502796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9218" name="Picture 2" descr="http://worldartsme.com/?module=images&amp;act=download&amp;url=cattle-clipart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80928"/>
            <a:ext cx="5904656" cy="383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652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л</a:t>
            </a:r>
            <a:r>
              <a:rPr lang="ru-RU" sz="15000" dirty="0" smtClean="0">
                <a:solidFill>
                  <a:srgbClr val="FF0000"/>
                </a:solidFill>
              </a:rPr>
              <a:t>и</a:t>
            </a:r>
            <a:r>
              <a:rPr lang="ru-RU" sz="15000" dirty="0" smtClean="0">
                <a:solidFill>
                  <a:schemeClr val="tx2"/>
                </a:solidFill>
              </a:rPr>
              <a:t>сица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4932040" y="444238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7170" name="Picture 2" descr="http://pochit.ru/pars_docs/refs/68/67882/67882_html_3ad5f5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140968"/>
            <a:ext cx="45624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611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м</a:t>
            </a:r>
            <a:r>
              <a:rPr lang="ru-RU" sz="15000" dirty="0" smtClean="0">
                <a:solidFill>
                  <a:srgbClr val="FF0000"/>
                </a:solidFill>
              </a:rPr>
              <a:t>а</a:t>
            </a:r>
            <a:r>
              <a:rPr lang="ru-RU" sz="15000" dirty="0" smtClean="0">
                <a:solidFill>
                  <a:schemeClr val="tx2"/>
                </a:solidFill>
              </a:rPr>
              <a:t>шина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364088" y="494250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8194" name="Picture 2" descr="https://kidbutik.com.ua/units/prods/files/3238/1451132607238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01008"/>
            <a:ext cx="6552728" cy="279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640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м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дведь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724128" y="490609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7410" name="Picture 2" descr="http://pictureicon.com/download.php?img=images/big-brown-be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5660929" cy="38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063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м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л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ко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7164288" y="548680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6386" name="Picture 2" descr="http://www.grippa-net.net/wp-content/uploads/2014/08/molo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11760"/>
            <a:ext cx="6371927" cy="424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736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М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сква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7236296" y="482063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5362" name="Picture 2" descr="https://lonelyplanetwpnews.imgix.net/2016/08/red-square-with-lenins-mausoleum-2102014-02633.jpeg-BT.jpeg-sticky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64684"/>
            <a:ext cx="6840760" cy="427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596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п</a:t>
            </a:r>
            <a:r>
              <a:rPr lang="ru-RU" sz="15000" dirty="0" smtClean="0">
                <a:solidFill>
                  <a:srgbClr val="FF0000"/>
                </a:solidFill>
              </a:rPr>
              <a:t>а</a:t>
            </a:r>
            <a:r>
              <a:rPr lang="ru-RU" sz="15000" dirty="0" smtClean="0">
                <a:solidFill>
                  <a:schemeClr val="tx2"/>
                </a:solidFill>
              </a:rPr>
              <a:t>льто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6876256" y="499154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4338" name="Picture 2" descr="http://img.labirint.ru/images/comments_pic/0920/05labgi0l1242504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204864"/>
            <a:ext cx="3495608" cy="436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9832" y="6291207"/>
            <a:ext cx="36004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453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п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нал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580112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3314" name="Picture 2" descr="https://thumbs.dreamstime.com/z/pencil-box-supplies-1474714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4"/>
          <a:stretch/>
        </p:blipFill>
        <p:spPr bwMode="auto">
          <a:xfrm>
            <a:off x="1619672" y="2708920"/>
            <a:ext cx="495835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731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п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тух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508104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0482" name="Picture 2" descr="https://fs00.infourok.ru/images/doc/211/240247/img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b="2502"/>
          <a:stretch/>
        </p:blipFill>
        <p:spPr bwMode="auto">
          <a:xfrm>
            <a:off x="872299" y="2636912"/>
            <a:ext cx="5159623" cy="382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461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р</a:t>
            </a:r>
            <a:r>
              <a:rPr lang="ru-RU" sz="15000" dirty="0" smtClean="0">
                <a:solidFill>
                  <a:srgbClr val="FF0000"/>
                </a:solidFill>
              </a:rPr>
              <a:t>а</a:t>
            </a:r>
            <a:r>
              <a:rPr lang="ru-RU" sz="15000" dirty="0" smtClean="0">
                <a:solidFill>
                  <a:schemeClr val="tx2"/>
                </a:solidFill>
              </a:rPr>
              <a:t>бота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148064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9458" name="Picture 2" descr="http://remontvrn.esy.es/img/profi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2976265" cy="414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static3.depositphotos.com/1005091/190/v/950/depositphotos_1908323-Happy-bricklay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82954"/>
            <a:ext cx="3396697" cy="28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846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р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бята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220072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2530" name="Picture 2" descr="http://10.dou.spb.ru/images/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7303219" cy="291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838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ру</a:t>
            </a:r>
            <a:r>
              <a:rPr lang="ru-RU" sz="15000" u="sng" dirty="0" smtClean="0">
                <a:solidFill>
                  <a:schemeClr val="accent3">
                    <a:lumMod val="75000"/>
                  </a:schemeClr>
                </a:solidFill>
              </a:rPr>
              <a:t>сс</a:t>
            </a:r>
            <a:r>
              <a:rPr lang="ru-RU" sz="15000" dirty="0" smtClean="0">
                <a:solidFill>
                  <a:schemeClr val="tx2"/>
                </a:solidFill>
              </a:rPr>
              <a:t>кий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2699792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1506" name="Picture 2" descr="http://www.ladynerd.ru/upload/information_system_25/2/3/8/item_238/information_items_23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536" y="3140968"/>
            <a:ext cx="3419599" cy="3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386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с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бака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076056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18434" name="Picture 2" descr="http://www.nongphofarm.com/transfer/clipart/puppy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08920"/>
            <a:ext cx="3456384" cy="429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914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с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рока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004048" y="404664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5602" name="Picture 2" descr="http://i99.beon.ru/www.avfed.com/images/Av-images/Saksag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96952"/>
            <a:ext cx="4752528" cy="316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459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т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традь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292080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4578" name="Picture 2" descr="http://www.belykrolik.ru/files/fastengal/file2/600/file2-610-13639416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64904"/>
            <a:ext cx="4992489" cy="371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339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уч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ник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6012160" y="548680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3554" name="Picture 2" descr="http://www.playcast.ru/uploads/2016/08/27/197134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36912"/>
            <a:ext cx="1988388" cy="37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145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уч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ница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5508104" y="482063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9698" name="Picture 2" descr="http://s008.radikal.ru/i305/1509/5c/1d78f9398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52936"/>
            <a:ext cx="2164622" cy="361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634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учит</a:t>
            </a:r>
            <a:r>
              <a:rPr lang="ru-RU" sz="15000" dirty="0" smtClean="0">
                <a:solidFill>
                  <a:srgbClr val="FF0000"/>
                </a:solidFill>
              </a:rPr>
              <a:t>е</a:t>
            </a:r>
            <a:r>
              <a:rPr lang="ru-RU" sz="15000" dirty="0" smtClean="0">
                <a:solidFill>
                  <a:schemeClr val="tx2"/>
                </a:solidFill>
              </a:rPr>
              <a:t>ль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3707904" y="494250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8676" name="Picture 4" descr="https://maddiemaher.files.wordpress.com/2015/06/teach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96952"/>
            <a:ext cx="374441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814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chemeClr val="tx2"/>
                </a:solidFill>
              </a:rPr>
              <a:t>х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р</a:t>
            </a:r>
            <a:r>
              <a:rPr lang="ru-RU" sz="15000" dirty="0" smtClean="0">
                <a:solidFill>
                  <a:srgbClr val="FF0000"/>
                </a:solidFill>
              </a:rPr>
              <a:t>о</a:t>
            </a:r>
            <a:r>
              <a:rPr lang="ru-RU" sz="15000" dirty="0" smtClean="0">
                <a:solidFill>
                  <a:schemeClr val="tx2"/>
                </a:solidFill>
              </a:rPr>
              <a:t>шо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7236296" y="476672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6626" name="Picture 2" descr="http://www.aa-nikishin.ru/wp-content/uploads/2016/08/smajl-1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40968"/>
            <a:ext cx="4620548" cy="318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859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15000" dirty="0" smtClean="0">
                <a:solidFill>
                  <a:srgbClr val="FF0000"/>
                </a:solidFill>
              </a:rPr>
              <a:t>я</a:t>
            </a:r>
            <a:r>
              <a:rPr lang="ru-RU" sz="15000" dirty="0" smtClean="0">
                <a:solidFill>
                  <a:schemeClr val="tx2"/>
                </a:solidFill>
              </a:rPr>
              <a:t>зык</a:t>
            </a:r>
            <a:endParaRPr lang="ru-RU" sz="15000" dirty="0">
              <a:solidFill>
                <a:schemeClr val="tx2"/>
              </a:solidFill>
            </a:endParaRPr>
          </a:p>
        </p:txBody>
      </p:sp>
      <p:sp>
        <p:nvSpPr>
          <p:cNvPr id="3" name="Диагональная полоса 2"/>
          <p:cNvSpPr/>
          <p:nvPr/>
        </p:nvSpPr>
        <p:spPr>
          <a:xfrm>
            <a:off x="4932040" y="495513"/>
            <a:ext cx="504056" cy="432048"/>
          </a:xfrm>
          <a:prstGeom prst="diagStrip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7650" name="Picture 2" descr="https://files.patientrewardshub.com/socialmedia/images/mzudoqntgrmvpi2nrsdd-sm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336" y="4221088"/>
            <a:ext cx="249607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www.1000dosok.ru/s/14-11-22257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79205"/>
            <a:ext cx="3120281" cy="234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444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9AFE7DA-2A8F-4B6C-BD3E-C6908C8EA6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Льдинки</Template>
  <TotalTime>84</TotalTime>
  <Words>34</Words>
  <Application>Microsoft Office PowerPoint</Application>
  <PresentationFormat>Экран (4:3)</PresentationFormat>
  <Paragraphs>31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Wingdings</vt:lpstr>
      <vt:lpstr>Тема Office</vt:lpstr>
      <vt:lpstr>Словарные слова</vt:lpstr>
      <vt:lpstr>весело</vt:lpstr>
      <vt:lpstr>воробей</vt:lpstr>
      <vt:lpstr>ворона</vt:lpstr>
      <vt:lpstr>девочка</vt:lpstr>
      <vt:lpstr>дежурный</vt:lpstr>
      <vt:lpstr>деревня</vt:lpstr>
      <vt:lpstr>заяц</vt:lpstr>
      <vt:lpstr>карандаш</vt:lpstr>
      <vt:lpstr>класс</vt:lpstr>
      <vt:lpstr>корова</vt:lpstr>
      <vt:lpstr>лисица</vt:lpstr>
      <vt:lpstr>машина</vt:lpstr>
      <vt:lpstr>медведь</vt:lpstr>
      <vt:lpstr>молоко</vt:lpstr>
      <vt:lpstr>Москва</vt:lpstr>
      <vt:lpstr>пальто</vt:lpstr>
      <vt:lpstr>пенал</vt:lpstr>
      <vt:lpstr>петух</vt:lpstr>
      <vt:lpstr>работа</vt:lpstr>
      <vt:lpstr>ребята</vt:lpstr>
      <vt:lpstr>русский</vt:lpstr>
      <vt:lpstr>собака</vt:lpstr>
      <vt:lpstr>сорока</vt:lpstr>
      <vt:lpstr>тетрадь</vt:lpstr>
      <vt:lpstr>ученик</vt:lpstr>
      <vt:lpstr>ученица</vt:lpstr>
      <vt:lpstr>учитель</vt:lpstr>
      <vt:lpstr>хорошо</vt:lpstr>
      <vt:lpstr>язык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Словарные слова</dc:title>
  <dc:creator>User 37</dc:creator>
  <cp:keywords/>
  <cp:lastModifiedBy>User 37</cp:lastModifiedBy>
  <cp:revision>10</cp:revision>
  <dcterms:created xsi:type="dcterms:W3CDTF">2017-07-11T09:31:01Z</dcterms:created>
  <dcterms:modified xsi:type="dcterms:W3CDTF">2017-07-11T10:55:04Z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TC019642919991</vt:lpwstr>
  </property>
</Properties>
</file>