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"/>
  </p:notesMasterIdLst>
  <p:sldIdLst>
    <p:sldId id="256" r:id="rId2"/>
    <p:sldId id="257" r:id="rId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71" autoAdjust="0"/>
    <p:restoredTop sz="86422" autoAdjust="0"/>
  </p:normalViewPr>
  <p:slideViewPr>
    <p:cSldViewPr>
      <p:cViewPr varScale="1">
        <p:scale>
          <a:sx n="60" d="100"/>
          <a:sy n="60" d="100"/>
        </p:scale>
        <p:origin x="-136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F8AAEC-D7C7-4BF4-8DBC-41B189F11D68}" type="datetimeFigureOut">
              <a:rPr lang="ru-RU" smtClean="0"/>
              <a:t>20.10.2015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A8ED4-A77B-4DF8-ABAE-35608466E55E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FD976F2-A7C8-4CFA-BD67-5680CB0DDACC}" type="slidenum">
              <a:rPr lang="ru-RU" smtClean="0"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20.10.2015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5.xml"/><Relationship Id="rId1" Type="http://schemas.openxmlformats.org/officeDocument/2006/relationships/audio" Target="file:///C:\Users\&#1085;&#1077;&#1083;&#1103;\Desktop\&#1091;&#1088;&#1086;&#1082;\'&#1052;&#1072;&#1084;&#1072;'%20-%20&#1084;&#1091;&#1079;.%20&#1070;.&#1063;&#1080;&#1095;&#1082;&#1086;&#1074;&#1072;,%20&#1089;&#1083;.%20&#1052;.&#1055;&#1083;&#1103;&#1094;&#1082;&#1086;&#1074;&#1089;&#1082;&#1086;&#1075;&#1086;%20(Trimmed).mp3" TargetMode="Externa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2571736" y="274638"/>
            <a:ext cx="3000396" cy="36828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МАМА</a:t>
            </a:r>
            <a:endParaRPr lang="ru-RU" dirty="0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285720" y="500042"/>
            <a:ext cx="3929090" cy="785817"/>
          </a:xfrm>
        </p:spPr>
        <p:txBody>
          <a:bodyPr>
            <a:normAutofit fontScale="47500" lnSpcReduction="20000"/>
          </a:bodyPr>
          <a:lstStyle/>
          <a:p>
            <a:endParaRPr lang="ru-RU" dirty="0" smtClean="0"/>
          </a:p>
          <a:p>
            <a:r>
              <a:rPr lang="ru-RU" sz="3500" dirty="0" smtClean="0"/>
              <a:t>Музыка </a:t>
            </a:r>
            <a:r>
              <a:rPr lang="ru-RU" sz="3500" dirty="0" smtClean="0"/>
              <a:t>Юрия </a:t>
            </a:r>
            <a:r>
              <a:rPr lang="ru-RU" sz="3500" dirty="0" err="1" smtClean="0"/>
              <a:t>Чичкова</a:t>
            </a:r>
            <a:endParaRPr lang="ru-RU" sz="3500" dirty="0" smtClean="0"/>
          </a:p>
          <a:p>
            <a:r>
              <a:rPr lang="ru-RU" sz="3500" dirty="0" smtClean="0"/>
              <a:t>Слова Михаила </a:t>
            </a:r>
            <a:r>
              <a:rPr lang="ru-RU" sz="3500" dirty="0" err="1" smtClean="0"/>
              <a:t>Пляцковского</a:t>
            </a:r>
            <a:endParaRPr lang="ru-RU" sz="3500" dirty="0" smtClean="0"/>
          </a:p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2"/>
          </p:nvPr>
        </p:nvSpPr>
        <p:spPr>
          <a:xfrm>
            <a:off x="500034" y="1428736"/>
            <a:ext cx="3571900" cy="5143536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000" dirty="0" smtClean="0"/>
              <a:t>Мама</a:t>
            </a:r>
            <a:r>
              <a:rPr lang="ru-RU" sz="2000" dirty="0" smtClean="0"/>
              <a:t>, мама!</a:t>
            </a:r>
          </a:p>
          <a:p>
            <a:pPr>
              <a:buNone/>
            </a:pPr>
            <a:r>
              <a:rPr lang="ru-RU" sz="2000" dirty="0" smtClean="0"/>
              <a:t>В этом слове солнца свет,</a:t>
            </a:r>
          </a:p>
          <a:p>
            <a:pPr>
              <a:buNone/>
            </a:pPr>
            <a:r>
              <a:rPr lang="ru-RU" sz="2000" dirty="0" smtClean="0"/>
              <a:t>Мама, мама!</a:t>
            </a:r>
          </a:p>
          <a:p>
            <a:pPr>
              <a:buNone/>
            </a:pPr>
            <a:r>
              <a:rPr lang="ru-RU" sz="2000" dirty="0" smtClean="0"/>
              <a:t>Лучше слова в мире нет.</a:t>
            </a:r>
          </a:p>
          <a:p>
            <a:pPr>
              <a:buNone/>
            </a:pPr>
            <a:r>
              <a:rPr lang="ru-RU" sz="2000" dirty="0" smtClean="0"/>
              <a:t>Мама, мама!</a:t>
            </a:r>
          </a:p>
          <a:p>
            <a:pPr>
              <a:buNone/>
            </a:pPr>
            <a:r>
              <a:rPr lang="ru-RU" sz="2000" dirty="0" smtClean="0"/>
              <a:t>Кто роднее, чем она!</a:t>
            </a:r>
          </a:p>
          <a:p>
            <a:pPr>
              <a:buNone/>
            </a:pPr>
            <a:r>
              <a:rPr lang="ru-RU" sz="2000" dirty="0" smtClean="0"/>
              <a:t>Мама, мама!</a:t>
            </a:r>
          </a:p>
          <a:p>
            <a:pPr>
              <a:buNone/>
            </a:pPr>
            <a:r>
              <a:rPr lang="ru-RU" sz="2000" dirty="0" smtClean="0"/>
              <a:t>У нее в глазах весна!</a:t>
            </a:r>
          </a:p>
          <a:p>
            <a:pPr>
              <a:buNone/>
            </a:pPr>
            <a:r>
              <a:rPr lang="ru-RU" sz="2000" dirty="0" smtClean="0"/>
              <a:t>Мама, мама!</a:t>
            </a:r>
          </a:p>
          <a:p>
            <a:pPr>
              <a:buNone/>
            </a:pPr>
            <a:r>
              <a:rPr lang="ru-RU" sz="2000" dirty="0" smtClean="0"/>
              <a:t>На земле добрее всех.</a:t>
            </a:r>
          </a:p>
          <a:p>
            <a:pPr>
              <a:buNone/>
            </a:pPr>
            <a:r>
              <a:rPr lang="ru-RU" sz="2000" dirty="0" smtClean="0"/>
              <a:t>Мама, мама!</a:t>
            </a:r>
          </a:p>
          <a:p>
            <a:pPr>
              <a:buNone/>
            </a:pPr>
            <a:r>
              <a:rPr lang="ru-RU" sz="2000" dirty="0" smtClean="0"/>
              <a:t>Дарит сказки, дарит смех.</a:t>
            </a:r>
          </a:p>
          <a:p>
            <a:pPr>
              <a:buNone/>
            </a:pPr>
            <a:r>
              <a:rPr lang="ru-RU" sz="2000" dirty="0" smtClean="0"/>
              <a:t>Мама, мама</a:t>
            </a:r>
            <a:r>
              <a:rPr lang="ru-RU" sz="2000" dirty="0" smtClean="0"/>
              <a:t>!</a:t>
            </a:r>
          </a:p>
          <a:p>
            <a:pPr>
              <a:buNone/>
            </a:pPr>
            <a:r>
              <a:rPr lang="ru-RU" sz="2000" dirty="0" smtClean="0"/>
              <a:t>Из-за нас порой грустит.</a:t>
            </a:r>
          </a:p>
          <a:p>
            <a:pPr>
              <a:buNone/>
            </a:pPr>
            <a:r>
              <a:rPr lang="ru-RU" sz="2000" dirty="0" smtClean="0"/>
              <a:t>Мама, мама!</a:t>
            </a:r>
          </a:p>
          <a:p>
            <a:pPr>
              <a:buNone/>
            </a:pPr>
            <a:r>
              <a:rPr lang="ru-RU" sz="2000" dirty="0" smtClean="0"/>
              <a:t>Пожалеет и </a:t>
            </a:r>
            <a:r>
              <a:rPr lang="ru-RU" sz="2000" dirty="0" smtClean="0"/>
              <a:t>простит.</a:t>
            </a:r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 smtClean="0"/>
          </a:p>
          <a:p>
            <a:pPr>
              <a:buNone/>
            </a:pPr>
            <a:endParaRPr lang="ru-RU" sz="2000" dirty="0"/>
          </a:p>
        </p:txBody>
      </p:sp>
      <p:sp>
        <p:nvSpPr>
          <p:cNvPr id="4" name="Содержимое 3"/>
          <p:cNvSpPr>
            <a:spLocks noGrp="1"/>
          </p:cNvSpPr>
          <p:nvPr>
            <p:ph sz="quarter" idx="4"/>
          </p:nvPr>
        </p:nvSpPr>
        <p:spPr>
          <a:xfrm>
            <a:off x="5072066" y="785794"/>
            <a:ext cx="3614734" cy="607220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000" dirty="0" smtClean="0"/>
              <a:t>«</a:t>
            </a:r>
            <a:r>
              <a:rPr lang="ru-RU" sz="2000" dirty="0" err="1" smtClean="0"/>
              <a:t>Ма-ма</a:t>
            </a:r>
            <a:r>
              <a:rPr lang="ru-RU" sz="2000" dirty="0" smtClean="0"/>
              <a:t>… </a:t>
            </a:r>
            <a:r>
              <a:rPr lang="ru-RU" sz="2000" dirty="0" err="1" smtClean="0"/>
              <a:t>ма-ма</a:t>
            </a:r>
            <a:r>
              <a:rPr lang="ru-RU" sz="2000" dirty="0" smtClean="0"/>
              <a:t>…» —</a:t>
            </a:r>
          </a:p>
          <a:p>
            <a:pPr>
              <a:buNone/>
            </a:pPr>
            <a:r>
              <a:rPr lang="ru-RU" sz="2000" dirty="0" smtClean="0"/>
              <a:t>Вслух читает первый класс.</a:t>
            </a:r>
          </a:p>
          <a:p>
            <a:pPr>
              <a:buNone/>
            </a:pPr>
            <a:r>
              <a:rPr lang="ru-RU" sz="2000" dirty="0" smtClean="0"/>
              <a:t>Мама, мама!</a:t>
            </a:r>
          </a:p>
          <a:p>
            <a:pPr>
              <a:buNone/>
            </a:pPr>
            <a:r>
              <a:rPr lang="ru-RU" sz="2000" dirty="0" smtClean="0"/>
              <a:t>Кто </a:t>
            </a:r>
            <a:r>
              <a:rPr lang="ru-RU" sz="2000" dirty="0" smtClean="0"/>
              <a:t>еще так любит нас?</a:t>
            </a:r>
          </a:p>
          <a:p>
            <a:pPr>
              <a:buNone/>
            </a:pPr>
            <a:r>
              <a:rPr lang="ru-RU" sz="2000" dirty="0" smtClean="0"/>
              <a:t>Мама, мама –</a:t>
            </a:r>
          </a:p>
          <a:p>
            <a:pPr>
              <a:buNone/>
            </a:pPr>
            <a:r>
              <a:rPr lang="ru-RU" sz="2000" dirty="0" smtClean="0"/>
              <a:t>Это ласка нежных рук.</a:t>
            </a:r>
          </a:p>
          <a:p>
            <a:pPr>
              <a:buNone/>
            </a:pPr>
            <a:r>
              <a:rPr lang="ru-RU" sz="2000" dirty="0" smtClean="0"/>
              <a:t>Мама, мама –</a:t>
            </a:r>
          </a:p>
          <a:p>
            <a:pPr>
              <a:buNone/>
            </a:pPr>
            <a:r>
              <a:rPr lang="ru-RU" sz="2000" dirty="0" smtClean="0"/>
              <a:t>Это самый верный друг.</a:t>
            </a:r>
          </a:p>
          <a:p>
            <a:pPr>
              <a:buNone/>
            </a:pPr>
            <a:r>
              <a:rPr lang="ru-RU" sz="2000" dirty="0" smtClean="0"/>
              <a:t>Мама, мама!</a:t>
            </a:r>
          </a:p>
          <a:p>
            <a:pPr>
              <a:buNone/>
            </a:pPr>
            <a:r>
              <a:rPr lang="ru-RU" sz="2000" dirty="0" smtClean="0"/>
              <a:t>В этом слове солнца свет,</a:t>
            </a:r>
          </a:p>
          <a:p>
            <a:pPr>
              <a:buNone/>
            </a:pPr>
            <a:r>
              <a:rPr lang="ru-RU" sz="2000" dirty="0" smtClean="0"/>
              <a:t>Мама, мама!</a:t>
            </a:r>
          </a:p>
          <a:p>
            <a:pPr>
              <a:buNone/>
            </a:pPr>
            <a:r>
              <a:rPr lang="ru-RU" sz="2000" dirty="0" smtClean="0"/>
              <a:t>Лучше слова в мире нет.</a:t>
            </a:r>
          </a:p>
          <a:p>
            <a:pPr>
              <a:buNone/>
            </a:pPr>
            <a:r>
              <a:rPr lang="ru-RU" sz="2000" dirty="0" smtClean="0"/>
              <a:t>«Мама! Мама!» -</a:t>
            </a:r>
          </a:p>
          <a:p>
            <a:pPr>
              <a:buNone/>
            </a:pPr>
            <a:r>
              <a:rPr lang="ru-RU" sz="2000" dirty="0" smtClean="0"/>
              <a:t>Льется песенка ручьем.</a:t>
            </a:r>
          </a:p>
          <a:p>
            <a:pPr>
              <a:buNone/>
            </a:pPr>
            <a:r>
              <a:rPr lang="ru-RU" sz="2000" dirty="0" smtClean="0"/>
              <a:t>«Мама! Мама!» -</a:t>
            </a:r>
          </a:p>
          <a:p>
            <a:pPr>
              <a:buNone/>
            </a:pPr>
            <a:r>
              <a:rPr lang="ru-RU" sz="2000" dirty="0" smtClean="0"/>
              <a:t>Это мы о ней поем.</a:t>
            </a:r>
          </a:p>
          <a:p>
            <a:pPr>
              <a:buNone/>
            </a:pPr>
            <a:r>
              <a:rPr lang="ru-RU" sz="2000" dirty="0" smtClean="0"/>
              <a:t> </a:t>
            </a:r>
          </a:p>
          <a:p>
            <a:pPr>
              <a:buNone/>
            </a:pPr>
            <a:endParaRPr lang="ru-RU" sz="1400" dirty="0"/>
          </a:p>
        </p:txBody>
      </p:sp>
      <p:pic>
        <p:nvPicPr>
          <p:cNvPr id="5" name="'Мама' - муз. Ю.Чичкова, сл. М.Пляцковского (Trimmed)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429652" y="6000768"/>
            <a:ext cx="304800" cy="30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5846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165</Words>
  <PresentationFormat>Экран (4:3)</PresentationFormat>
  <Paragraphs>39</Paragraphs>
  <Slides>2</Slides>
  <Notes>1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МАМА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неля</dc:creator>
  <cp:lastModifiedBy>неля</cp:lastModifiedBy>
  <cp:revision>1</cp:revision>
  <dcterms:created xsi:type="dcterms:W3CDTF">2015-10-20T18:20:36Z</dcterms:created>
  <dcterms:modified xsi:type="dcterms:W3CDTF">2015-10-20T18:21:17Z</dcterms:modified>
</cp:coreProperties>
</file>