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539062" cy="3271846"/>
          </a:xfrm>
        </p:spPr>
        <p:txBody>
          <a:bodyPr>
            <a:noAutofit/>
          </a:bodyPr>
          <a:lstStyle/>
          <a:p>
            <a:pPr algn="ctr"/>
            <a:r>
              <a:rPr lang="ru-RU" sz="4800" b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Тема урока:</a:t>
            </a:r>
            <a:r>
              <a:rPr lang="ru-RU" sz="4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«Детская книга как основной учебный материал»</a:t>
            </a:r>
            <a:endParaRPr lang="ru-RU" sz="48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10501354" y="5786454"/>
            <a:ext cx="428628" cy="78581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3071834"/>
          </a:xfrm>
        </p:spPr>
        <p:txBody>
          <a:bodyPr>
            <a:noAutofit/>
          </a:bodyPr>
          <a:lstStyle/>
          <a:p>
            <a:pPr indent="539750" algn="just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Кни́га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из видов печатной продукции: непериодическое издание, состоящее из сброшюрованных или отдельных бумажных </a:t>
            </a:r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листов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(страниц) или </a:t>
            </a:r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тетрадей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которых нанесена </a:t>
            </a:r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типографическим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рукописным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способом текстовая и графическая (</a:t>
            </a:r>
            <a:r>
              <a:rPr lang="ru-RU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иллюстрации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funlib.ru/cimg/2014/101614/28281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08812">
            <a:off x="1049012" y="4009544"/>
            <a:ext cx="1910090" cy="2631198"/>
          </a:xfrm>
          <a:prstGeom prst="rect">
            <a:avLst/>
          </a:prstGeom>
          <a:noFill/>
        </p:spPr>
      </p:pic>
      <p:pic>
        <p:nvPicPr>
          <p:cNvPr id="1028" name="Picture 4" descr="https://portal.iv-edu.ru/dep/mouovichrn/vichugarn_malish/DocLib/%D0%B0%D0%BF%D1%80%D0%B5%D0%BB%D1%8C/97857833145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857628"/>
            <a:ext cx="2111726" cy="2751434"/>
          </a:xfrm>
          <a:prstGeom prst="rect">
            <a:avLst/>
          </a:prstGeom>
          <a:noFill/>
        </p:spPr>
      </p:pic>
      <p:pic>
        <p:nvPicPr>
          <p:cNvPr id="1030" name="Picture 6" descr="http://rudocs.exdat.com/data/177/176137/176137_html_m305d6cf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63459">
            <a:off x="5478095" y="4068535"/>
            <a:ext cx="3202293" cy="2401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305800" cy="114300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книги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ww.religionsfaget.dk/uploads/tx_cliopolaroidphotoflex/tora___James_Steidl__2010._iStockphoto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115746">
            <a:off x="392123" y="2286504"/>
            <a:ext cx="4277913" cy="283518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929190" y="2000241"/>
            <a:ext cx="3571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Папирусные свитки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Древнего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Египта в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3-м тысячелетии 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 н. э.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796218"/>
          </a:xfrm>
        </p:spPr>
        <p:txBody>
          <a:bodyPr>
            <a:noAutofit/>
          </a:bodyPr>
          <a:lstStyle/>
          <a:p>
            <a:pPr algn="just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античном мире появляются пергаментные и бумажные кодексы, украшенные рисунками, миниатюрами.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xn----7sbaai4ajbr5adigd1akgv3e1a.xn--p1ai/images/55e13ee4114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00038">
            <a:off x="411597" y="3225092"/>
            <a:ext cx="3637882" cy="2590981"/>
          </a:xfrm>
          <a:prstGeom prst="rect">
            <a:avLst/>
          </a:prstGeom>
          <a:noFill/>
        </p:spPr>
      </p:pic>
      <p:pic>
        <p:nvPicPr>
          <p:cNvPr id="16388" name="Picture 4" descr="http://www.lomonosov-fund.ru/enc/file/?objectId=27135&amp;trim_x=50&amp;trim_y=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9531">
            <a:off x="5362463" y="2619510"/>
            <a:ext cx="2705041" cy="3865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1643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Рукописные книги Древней Руси XI в.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ruslitra.narod.ru/photo/starsb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4989">
            <a:off x="413288" y="2195495"/>
            <a:ext cx="4014354" cy="2905125"/>
          </a:xfrm>
          <a:prstGeom prst="rect">
            <a:avLst/>
          </a:prstGeom>
          <a:noFill/>
        </p:spPr>
      </p:pic>
      <p:pic>
        <p:nvPicPr>
          <p:cNvPr id="17412" name="Picture 4" descr="http://ellh.biz/images/55cffc7e5c8f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7323">
            <a:off x="4572644" y="3548276"/>
            <a:ext cx="4193055" cy="2730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Виды изданий для детей</a:t>
            </a: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Литературно-художественные издания для детей – </a:t>
            </a:r>
            <a:r>
              <a:rPr lang="ru-RU" sz="31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моноиздания</a:t>
            </a: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сборники, собрания сочинений.</a:t>
            </a:r>
            <a:b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Научно-популярные книги для детей – научно-познавательная литература. </a:t>
            </a:r>
            <a:b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Справочные книги для детей – энциклопедии, словари, справочники. </a:t>
            </a:r>
            <a:b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Деловая литература – по организации детского досуга. Игры и развлечения.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928802"/>
            <a:ext cx="8305800" cy="49291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Типы детских текстов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Книга-произведение;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Книга-сборник;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Книга-вырубка;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Книга-панорама;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Книга -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стикер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Книга-игрушка;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Видеокнига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05800" cy="92869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Книга-произведение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4" name="Picture 6" descr="https://im0-tub-ru.yandex.net/i?id=fc2bedca84922677cd6c569975ec6c66&amp;n=33&amp;h=190&amp;w=1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357430"/>
            <a:ext cx="4071965" cy="4071966"/>
          </a:xfrm>
          <a:prstGeom prst="rect">
            <a:avLst/>
          </a:prstGeom>
          <a:noFill/>
        </p:spPr>
      </p:pic>
      <p:pic>
        <p:nvPicPr>
          <p:cNvPr id="22532" name="Picture 4" descr="http://cs624221.vk.me/v624221275/47b91/iKlv1TqwWQ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11354">
            <a:off x="5917099" y="2914146"/>
            <a:ext cx="2921369" cy="3714752"/>
          </a:xfrm>
          <a:prstGeom prst="rect">
            <a:avLst/>
          </a:prstGeom>
          <a:noFill/>
        </p:spPr>
      </p:pic>
      <p:pic>
        <p:nvPicPr>
          <p:cNvPr id="22530" name="Picture 2" descr="http://malyshok21.ru/pics/goods/9785353057758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53399">
            <a:off x="255917" y="1540709"/>
            <a:ext cx="2590788" cy="34390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107157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Книга-сборник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mybook.in.ua/files/books/middle/image_4483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23675">
            <a:off x="712370" y="1754881"/>
            <a:ext cx="3434878" cy="4546162"/>
          </a:xfrm>
          <a:prstGeom prst="rect">
            <a:avLst/>
          </a:prstGeom>
          <a:noFill/>
        </p:spPr>
      </p:pic>
      <p:pic>
        <p:nvPicPr>
          <p:cNvPr id="23556" name="Picture 4" descr="https://img1.wbstatic.net/big/new/1990000/1999965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67061">
            <a:off x="4968616" y="1562270"/>
            <a:ext cx="3629349" cy="4839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05800" cy="78581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Книга-вырубка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://justmart.ru/image/cache/data/smld/381750-700x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46456">
            <a:off x="157162" y="1657335"/>
            <a:ext cx="4429124" cy="4429124"/>
          </a:xfrm>
          <a:prstGeom prst="rect">
            <a:avLst/>
          </a:prstGeom>
          <a:noFill/>
        </p:spPr>
      </p:pic>
      <p:pic>
        <p:nvPicPr>
          <p:cNvPr id="24580" name="Picture 4" descr="http://moda-detkam.ru/image/cache/data/igrushki-malysham/knigi-dlya-malenkih/511207-500x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21136">
            <a:off x="4720437" y="2077239"/>
            <a:ext cx="3833806" cy="3833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http://ozon-book.ru/images/big/130329044628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048000"/>
            <a:ext cx="4762500" cy="3810000"/>
          </a:xfrm>
          <a:prstGeom prst="rect">
            <a:avLst/>
          </a:prstGeom>
          <a:noFill/>
        </p:spPr>
      </p:pic>
      <p:pic>
        <p:nvPicPr>
          <p:cNvPr id="25604" name="Picture 4" descr="http://s5.frame.ozstatic.by/1000/279/219/10/10219279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29267">
            <a:off x="5598382" y="773112"/>
            <a:ext cx="3571899" cy="3357586"/>
          </a:xfrm>
          <a:prstGeom prst="rect">
            <a:avLst/>
          </a:prstGeom>
          <a:noFill/>
        </p:spPr>
      </p:pic>
      <p:pic>
        <p:nvPicPr>
          <p:cNvPr id="25602" name="Picture 2" descr="http://schastlivoe-detstvo.nethouse.ru/static/img/0000/0000/4511/4511027.1ozr8rgegz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39997">
            <a:off x="210365" y="610442"/>
            <a:ext cx="3357554" cy="286831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9286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Книга-панорама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05800" cy="1143008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Книга-стикер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ural-toys.ru/UPLOAD/2014/03/07/042385_700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04465">
            <a:off x="341279" y="2127205"/>
            <a:ext cx="3780481" cy="3780482"/>
          </a:xfrm>
          <a:prstGeom prst="rect">
            <a:avLst/>
          </a:prstGeom>
          <a:noFill/>
        </p:spPr>
      </p:pic>
      <p:pic>
        <p:nvPicPr>
          <p:cNvPr id="26628" name="Picture 4" descr="http://veselinka-kazan.ru/wa-data/public/shop/products/45/55/5545/images/5078/5078.750x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78770">
            <a:off x="4700264" y="2057066"/>
            <a:ext cx="3844370" cy="3844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122012.imgbb.ru/user/8/88820/1/5c57d216dbf69142c9fa87d269f841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20762">
            <a:off x="344380" y="1249040"/>
            <a:ext cx="4325980" cy="39425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305800" cy="11430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Книга-игрушка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Picture 4" descr="http://nuzay.ru/d/666584/d/81ffNypZllL.__SL1500_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214686"/>
            <a:ext cx="3739729" cy="364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305800" cy="107157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Видеокнига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www.moscowbooks.ru/image/book/284/i2849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428868"/>
            <a:ext cx="3143272" cy="4191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177</TotalTime>
  <Words>51</Words>
  <PresentationFormat>Экран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Тема урока:  «Детская книга как основной учебный материал»</vt:lpstr>
      <vt:lpstr>Кни́га — один из видов печатной продукции: непериодическое издание, состоящее из сброшюрованных или отдельных бумажных листов   (страниц) или тетрадей, на которых нанесена типографическим или рукописным способом текстовая и графическая (иллюстрации) информация.</vt:lpstr>
      <vt:lpstr>История книги</vt:lpstr>
      <vt:lpstr>В античном мире появляются пергаментные и бумажные кодексы, украшенные рисунками, миниатюрами.</vt:lpstr>
      <vt:lpstr>Рукописные книги Древней Руси XI в.</vt:lpstr>
      <vt:lpstr>Виды изданий для детей:  1. Литературно-художественные издания для детей – моноиздания, сборники, собрания сочинений. 2. Научно-популярные книги для детей – научно-познавательная литература.  3. Справочные книги для детей – энциклопедии, словари, справочники.  4. Деловая литература – по организации детского досуга. Игры и развлечения. </vt:lpstr>
      <vt:lpstr>                                        Типы детских текстов: - Книга-произведение; - Книга-сборник; - Книга-вырубка;  - Книга-панорама; - Книга - стикер; - Книга-игрушка; - Видеокнига.   </vt:lpstr>
      <vt:lpstr>Книга-произведение</vt:lpstr>
      <vt:lpstr>Книга-сборник</vt:lpstr>
      <vt:lpstr>Книга-вырубка </vt:lpstr>
      <vt:lpstr>Книга-панорама</vt:lpstr>
      <vt:lpstr>Книга-стикер</vt:lpstr>
      <vt:lpstr>Книга-игрушка</vt:lpstr>
      <vt:lpstr>Видеокнига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«Детская книга как основной учебный материал»</dc:title>
  <dc:creator>Неля</dc:creator>
  <cp:lastModifiedBy>Неля</cp:lastModifiedBy>
  <cp:revision>22</cp:revision>
  <dcterms:created xsi:type="dcterms:W3CDTF">2015-10-13T14:47:54Z</dcterms:created>
  <dcterms:modified xsi:type="dcterms:W3CDTF">2017-10-31T15:44:04Z</dcterms:modified>
</cp:coreProperties>
</file>