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6CC77A9-E613-4D6C-A970-25C88AD1E55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2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4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19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99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50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467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67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209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399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58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27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DD938-2D8A-44E1-8B51-3005A35E970A}" type="datetimeFigureOut">
              <a:rPr lang="ru-RU" smtClean="0"/>
              <a:t>04.06.2017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89958-44D7-42C7-AD59-BA950A1DC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40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280/285645/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.gyazo.com/678fefc1210093e8de7e7dfbeffb30a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2037" y="4967654"/>
            <a:ext cx="2857500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74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00.infourok.ru/images/doc/280/285645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76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fs00.infourok.ru/images/doc/280/285645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51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fs00.infourok.ru/images/doc/280/285645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0681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34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fs00.infourok.ru/images/doc/280/285645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150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s00.infourok.ru/images/doc/280/285645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48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s00.infourok.ru/images/doc/280/285645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89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fs00.infourok.ru/images/doc/280/285645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125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fs00.infourok.ru/images/doc/280/285645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20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fs00.infourok.ru/images/doc/280/285645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211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fs00.infourok.ru/images/doc/280/285645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076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fs00.infourok.ru/images/doc/280/285645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18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fs00.infourok.ru/images/doc/280/285645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207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fs00.infourok.ru/images/doc/280/285645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743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s00.infourok.ru/images/doc/280/285645/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702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fs00.infourok.ru/images/doc/280/285645/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985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fs00.infourok.ru/images/doc/280/285645/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70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Даниил Пономаренко</dc:creator>
  <cp:lastModifiedBy>Даниил Пономаренко</cp:lastModifiedBy>
  <cp:revision>2</cp:revision>
  <dcterms:created xsi:type="dcterms:W3CDTF">2017-06-04T17:52:35Z</dcterms:created>
  <dcterms:modified xsi:type="dcterms:W3CDTF">2017-06-04T18:08:56Z</dcterms:modified>
</cp:coreProperties>
</file>