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Презентация для 5 класса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071678"/>
            <a:ext cx="8534400" cy="758952"/>
          </a:xfrm>
        </p:spPr>
        <p:txBody>
          <a:bodyPr/>
          <a:lstStyle/>
          <a:p>
            <a:r>
              <a:rPr lang="en-US" dirty="0" smtClean="0"/>
              <a:t>Good afternoon!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img1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569" b="2569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Read the words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bb1ed63fbae7337e3d9cc45f44247d91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00364" y="571480"/>
            <a:ext cx="5938848" cy="437675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Remember the word of the topic “My bedroom”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xdizajn-komnaty-dlja-devotchki-podrostka.jpg.pagespeed.ic.6Dama0OilX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515" b="1515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Choose the bedroom and explain your choice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MY FLAT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Read the text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My family and I live in Moscow, in </a:t>
            </a:r>
            <a:r>
              <a:rPr lang="en-US" dirty="0" err="1" smtClean="0"/>
              <a:t>Leninsky</a:t>
            </a:r>
            <a:r>
              <a:rPr lang="en-US" dirty="0" smtClean="0"/>
              <a:t> Avenue. We live on the seventh floor of a brick block of flats. Our flat is not very big. There are three rooms in it: a kitchen, a bathroom and a toilet.</a:t>
            </a:r>
            <a:br>
              <a:rPr lang="en-US" dirty="0" smtClean="0"/>
            </a:br>
            <a:r>
              <a:rPr lang="en-US" dirty="0" smtClean="0"/>
              <a:t>Our living-room is small, but cozy. It is light, because there is a big window in it. We usually sit there in the evening and watch TV. There is a big bookcase on the left of the door, a flat TV-set on the right and two chairs in front of it. There is also a sofa by the window. In the middle of the room there is a round table. We sometimes drink tea and have dinner in the living-room. I like this room and our guests like it, too.</a:t>
            </a:r>
            <a:br>
              <a:rPr lang="en-US" dirty="0" smtClean="0"/>
            </a:br>
            <a:r>
              <a:rPr lang="en-US" dirty="0" smtClean="0"/>
              <a:t>I have a brother, so we have one room. It is bigger than the others, but I sometimes think that it is too small for the two of us. There is a wall unit, two tables, a big window and two beds in it. We have a TV-set with a DVD-player in our room too. I like our room, but sometimes my brother makes a mess there and I have to clean it.</a:t>
            </a:r>
            <a:br>
              <a:rPr lang="en-US" dirty="0" smtClean="0"/>
            </a:br>
            <a:r>
              <a:rPr lang="en-US" dirty="0" smtClean="0"/>
              <a:t>My parents' bedroom is cozy, too. There is a big bed in the middle, a large wardrobe for clothes, a computer and a stereo. My brother usually plays computer games there.</a:t>
            </a:r>
            <a:br>
              <a:rPr lang="en-US" dirty="0" smtClean="0"/>
            </a:br>
            <a:r>
              <a:rPr lang="en-US" dirty="0" smtClean="0"/>
              <a:t>The kitchen is very nice. The furniture is light brown and the table is big. There is a microwave oven, a fridge and an oven there. We usually have breakfast and supper in the kitchen.</a:t>
            </a:r>
            <a:br>
              <a:rPr lang="en-US" dirty="0" smtClean="0"/>
            </a:br>
            <a:r>
              <a:rPr lang="en-US" dirty="0" smtClean="0"/>
              <a:t>Our bathroom is small, so we have to keep our washing-machine in the kitchen. There is a big hall in our flat. When guests come we dance in the hall.</a:t>
            </a:r>
            <a:br>
              <a:rPr lang="en-US" dirty="0" smtClean="0"/>
            </a:br>
            <a:r>
              <a:rPr lang="en-US" dirty="0" smtClean="0"/>
              <a:t>I like my flat a lot and I think that it is very comfortable.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words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avenue </a:t>
            </a:r>
            <a:r>
              <a:rPr lang="ru-RU" dirty="0" smtClean="0"/>
              <a:t>проспект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block of flats </a:t>
            </a:r>
            <a:r>
              <a:rPr lang="ru-RU" dirty="0" smtClean="0"/>
              <a:t>многоквартирный </a:t>
            </a:r>
            <a:r>
              <a:rPr lang="ru-RU" dirty="0" smtClean="0"/>
              <a:t>дом</a:t>
            </a:r>
            <a:br>
              <a:rPr lang="ru-RU" dirty="0" smtClean="0"/>
            </a:br>
            <a:r>
              <a:rPr lang="en-US" dirty="0" smtClean="0"/>
              <a:t>brick </a:t>
            </a:r>
            <a:r>
              <a:rPr lang="ru-RU" dirty="0" smtClean="0"/>
              <a:t>кирпичный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cozy </a:t>
            </a:r>
            <a:r>
              <a:rPr lang="ru-RU" dirty="0" smtClean="0"/>
              <a:t>уютный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fridge </a:t>
            </a:r>
            <a:r>
              <a:rPr lang="ru-RU" dirty="0" smtClean="0"/>
              <a:t>холодильник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make a mess </a:t>
            </a:r>
            <a:r>
              <a:rPr lang="ru-RU" dirty="0" smtClean="0"/>
              <a:t>устраивать </a:t>
            </a:r>
            <a:r>
              <a:rPr lang="ru-RU" dirty="0" smtClean="0"/>
              <a:t>беспорядок</a:t>
            </a:r>
            <a:br>
              <a:rPr lang="ru-RU" dirty="0" smtClean="0"/>
            </a:br>
            <a:r>
              <a:rPr lang="en-US" dirty="0" smtClean="0"/>
              <a:t>microwave oven </a:t>
            </a:r>
            <a:r>
              <a:rPr lang="ru-RU" dirty="0" smtClean="0"/>
              <a:t>микроволновая </a:t>
            </a:r>
            <a:r>
              <a:rPr lang="ru-RU" dirty="0" smtClean="0"/>
              <a:t>печь</a:t>
            </a:r>
            <a:br>
              <a:rPr lang="ru-RU" dirty="0" smtClean="0"/>
            </a:br>
            <a:r>
              <a:rPr lang="en-US" dirty="0" smtClean="0"/>
              <a:t>oven </a:t>
            </a:r>
            <a:r>
              <a:rPr lang="ru-RU" dirty="0" smtClean="0"/>
              <a:t>плита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stereo </a:t>
            </a:r>
            <a:r>
              <a:rPr lang="ru-RU" dirty="0" smtClean="0"/>
              <a:t>стереосистема</a:t>
            </a:r>
            <a:r>
              <a:rPr lang="ru-RU" dirty="0" smtClean="0"/>
              <a:t>, муз. центр</a:t>
            </a:r>
            <a:br>
              <a:rPr lang="ru-RU" dirty="0" smtClean="0"/>
            </a:br>
            <a:r>
              <a:rPr lang="en-US" dirty="0" smtClean="0"/>
              <a:t>wall unit </a:t>
            </a:r>
            <a:r>
              <a:rPr lang="ru-RU" dirty="0" smtClean="0"/>
              <a:t>стенка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en-US" dirty="0" smtClean="0"/>
              <a:t>washing-machine </a:t>
            </a:r>
            <a:r>
              <a:rPr lang="ru-RU" dirty="0" smtClean="0"/>
              <a:t>стиральная </a:t>
            </a:r>
            <a:r>
              <a:rPr lang="ru-RU" dirty="0" smtClean="0"/>
              <a:t>машина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the questions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Do you live in a flat?</a:t>
            </a:r>
            <a:br>
              <a:rPr lang="en-US" dirty="0" smtClean="0"/>
            </a:br>
            <a:r>
              <a:rPr lang="en-US" dirty="0" smtClean="0"/>
              <a:t>2. Is your flat big or small?</a:t>
            </a:r>
            <a:br>
              <a:rPr lang="en-US" dirty="0" smtClean="0"/>
            </a:br>
            <a:r>
              <a:rPr lang="en-US" dirty="0" smtClean="0"/>
              <a:t>3. How many rooms are there in your flat?</a:t>
            </a:r>
            <a:br>
              <a:rPr lang="en-US" dirty="0" smtClean="0"/>
            </a:br>
            <a:r>
              <a:rPr lang="en-US" dirty="0" smtClean="0"/>
              <a:t>4. What is there in the living-room?</a:t>
            </a:r>
            <a:br>
              <a:rPr lang="en-US" dirty="0" smtClean="0"/>
            </a:br>
            <a:r>
              <a:rPr lang="en-US" dirty="0" smtClean="0"/>
              <a:t>5. What is there in the kitchen?</a:t>
            </a:r>
            <a:br>
              <a:rPr lang="en-US" dirty="0" smtClean="0"/>
            </a:br>
            <a:r>
              <a:rPr lang="en-US" dirty="0" smtClean="0"/>
              <a:t>6. Do you have your own room? Is it big?</a:t>
            </a:r>
            <a:br>
              <a:rPr lang="en-US" dirty="0" smtClean="0"/>
            </a:br>
            <a:r>
              <a:rPr lang="en-US" dirty="0" smtClean="0"/>
              <a:t>7. What is there in your parents' bedroom?</a:t>
            </a:r>
            <a:br>
              <a:rPr lang="en-US" dirty="0" smtClean="0"/>
            </a:br>
            <a:r>
              <a:rPr lang="en-US" dirty="0" smtClean="0"/>
              <a:t>8. Do you like your flat? Why (not)?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928802"/>
            <a:ext cx="8534400" cy="785818"/>
          </a:xfrm>
        </p:spPr>
        <p:txBody>
          <a:bodyPr/>
          <a:lstStyle/>
          <a:p>
            <a:r>
              <a:rPr lang="en-US" dirty="0" smtClean="0"/>
              <a:t>See you later!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34</TotalTime>
  <Words>52</Words>
  <PresentationFormat>Экран (4:3)</PresentationFormat>
  <Paragraphs>12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Официальная</vt:lpstr>
      <vt:lpstr>Презентация для 5 класса </vt:lpstr>
      <vt:lpstr>Good afternoon!</vt:lpstr>
      <vt:lpstr>Слайд 3</vt:lpstr>
      <vt:lpstr>Слайд 4</vt:lpstr>
      <vt:lpstr>Слайд 5</vt:lpstr>
      <vt:lpstr>MY FLAT</vt:lpstr>
      <vt:lpstr>New words</vt:lpstr>
      <vt:lpstr>Answer the questions</vt:lpstr>
      <vt:lpstr>See you later!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для 5 класс </dc:title>
  <dc:creator>а-307</dc:creator>
  <cp:lastModifiedBy>а-307</cp:lastModifiedBy>
  <cp:revision>5</cp:revision>
  <dcterms:created xsi:type="dcterms:W3CDTF">2017-11-13T06:14:06Z</dcterms:created>
  <dcterms:modified xsi:type="dcterms:W3CDTF">2017-11-13T06:58:32Z</dcterms:modified>
</cp:coreProperties>
</file>