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7" r:id="rId13"/>
    <p:sldId id="274" r:id="rId14"/>
    <p:sldId id="275" r:id="rId15"/>
    <p:sldId id="276" r:id="rId16"/>
    <p:sldId id="269" r:id="rId17"/>
    <p:sldId id="270" r:id="rId18"/>
    <p:sldId id="271" r:id="rId19"/>
    <p:sldId id="272" r:id="rId20"/>
    <p:sldId id="278" r:id="rId21"/>
    <p:sldId id="273" r:id="rId22"/>
    <p:sldId id="279" r:id="rId23"/>
    <p:sldId id="280" r:id="rId24"/>
    <p:sldId id="281" r:id="rId25"/>
    <p:sldId id="282" r:id="rId26"/>
    <p:sldId id="283" r:id="rId27"/>
    <p:sldId id="284" r:id="rId28"/>
    <p:sldId id="268" r:id="rId2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48" y="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981D0A-9799-490F-99B6-E5E264338F80}" type="datetimeFigureOut">
              <a:rPr lang="es-ES" smtClean="0"/>
              <a:t>14/11/2017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76BC7-BA84-48E2-A851-BBBAD5A21FA4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7352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8769988-C459-45A2-A11A-6AAE91F2F7DA}" type="slidenum">
              <a:rPr lang="es-ES">
                <a:solidFill>
                  <a:prstClr val="black"/>
                </a:solidFill>
              </a:rPr>
              <a:pPr eaLnBrk="1" hangingPunct="1"/>
              <a:t>1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131294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D59302-D1E7-49EF-AD7E-AC1A6C7FF76D}" type="slidenum">
              <a:rPr lang="es-ES">
                <a:solidFill>
                  <a:prstClr val="black"/>
                </a:solidFill>
              </a:rPr>
              <a:pPr eaLnBrk="1" hangingPunct="1"/>
              <a:t>2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7234270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D59302-D1E7-49EF-AD7E-AC1A6C7FF76D}" type="slidenum">
              <a:rPr lang="es-ES">
                <a:solidFill>
                  <a:prstClr val="black"/>
                </a:solidFill>
              </a:rPr>
              <a:pPr eaLnBrk="1" hangingPunct="1"/>
              <a:t>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429662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D3D513E-5FBA-4E00-A673-FCF5805E2273}" type="slidenum">
              <a:rPr lang="es-ES">
                <a:solidFill>
                  <a:prstClr val="black"/>
                </a:solidFill>
              </a:rPr>
              <a:pPr eaLnBrk="1" hangingPunct="1"/>
              <a:t>4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609079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246D3FA-131D-46BD-9F2E-FDF3673ABA43}" type="slidenum">
              <a:rPr lang="es-ES">
                <a:solidFill>
                  <a:prstClr val="black"/>
                </a:solidFill>
              </a:rPr>
              <a:pPr eaLnBrk="1" hangingPunct="1"/>
              <a:t>5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735728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08908F2-7B26-4B13-BE4C-B1CA2A8D29F1}" type="slidenum">
              <a:rPr lang="es-ES">
                <a:solidFill>
                  <a:prstClr val="black"/>
                </a:solidFill>
              </a:rPr>
              <a:pPr eaLnBrk="1" hangingPunct="1"/>
              <a:t>6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5497436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AA4768A-1FBD-4778-8513-7804C187C2A0}" type="slidenum">
              <a:rPr lang="es-ES">
                <a:solidFill>
                  <a:prstClr val="black"/>
                </a:solidFill>
              </a:rPr>
              <a:pPr eaLnBrk="1" hangingPunct="1"/>
              <a:t>7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113241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015E6AD-0940-40E1-83FD-56C4D6382DE3}" type="slidenum">
              <a:rPr lang="es-ES">
                <a:solidFill>
                  <a:prstClr val="black"/>
                </a:solidFill>
              </a:rPr>
              <a:pPr eaLnBrk="1" hangingPunct="1"/>
              <a:t>8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8376019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378F658-8896-4D67-AABD-BFAFC4DAD32A}" type="slidenum">
              <a:rPr lang="es-ES">
                <a:solidFill>
                  <a:prstClr val="black"/>
                </a:solidFill>
              </a:rPr>
              <a:pPr eaLnBrk="1" hangingPunct="1"/>
              <a:t>9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41111176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5F9DFD1-1C2B-4E55-821F-7837738A1F74}" type="slidenum">
              <a:rPr lang="es-ES">
                <a:solidFill>
                  <a:prstClr val="black"/>
                </a:solidFill>
              </a:rPr>
              <a:pPr eaLnBrk="1" hangingPunct="1"/>
              <a:t>10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1873199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F592660-A4D4-49B7-8095-C0691EF05C30}" type="slidenum">
              <a:rPr lang="es-ES">
                <a:solidFill>
                  <a:prstClr val="black"/>
                </a:solidFill>
              </a:rPr>
              <a:pPr eaLnBrk="1" hangingPunct="1"/>
              <a:t>11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40333971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D59302-D1E7-49EF-AD7E-AC1A6C7FF76D}" type="slidenum">
              <a:rPr lang="es-ES">
                <a:solidFill>
                  <a:prstClr val="black"/>
                </a:solidFill>
              </a:rPr>
              <a:pPr eaLnBrk="1" hangingPunct="1"/>
              <a:t>12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156439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B9FBFF7-FE1E-4AD6-9620-11309245D11D}" type="slidenum">
              <a:rPr lang="es-ES" smtClean="0"/>
              <a:pPr eaLnBrk="1" hangingPunct="1"/>
              <a:t>13</a:t>
            </a:fld>
            <a:endParaRPr lang="es-ES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886140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6B04E6B-EC37-45AC-A2F9-4A0FD8C199C9}" type="slidenum">
              <a:rPr lang="es-ES" smtClean="0"/>
              <a:pPr eaLnBrk="1" hangingPunct="1"/>
              <a:t>14</a:t>
            </a:fld>
            <a:endParaRPr lang="es-ES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5546501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10D51F1-88E6-43C9-8160-5A0ACFD3C6DE}" type="slidenum">
              <a:rPr lang="es-ES" smtClean="0"/>
              <a:pPr eaLnBrk="1" hangingPunct="1"/>
              <a:t>15</a:t>
            </a:fld>
            <a:endParaRPr lang="es-ES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9279668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8987824-9DA2-413F-AA74-B76166AC3AAF}" type="slidenum">
              <a:rPr lang="es-ES" smtClean="0"/>
              <a:pPr eaLnBrk="1" hangingPunct="1"/>
              <a:t>16</a:t>
            </a:fld>
            <a:endParaRPr lang="es-ES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14004069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797785C-7A43-4775-94A1-E50ABA66FE3D}" type="slidenum">
              <a:rPr lang="es-ES" smtClean="0"/>
              <a:pPr eaLnBrk="1" hangingPunct="1"/>
              <a:t>17</a:t>
            </a:fld>
            <a:endParaRPr lang="es-ES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4872752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A146D5F-27B5-4F0B-9CA4-E1BFB7F003A5}" type="slidenum">
              <a:rPr lang="es-ES" smtClean="0"/>
              <a:pPr eaLnBrk="1" hangingPunct="1"/>
              <a:t>18</a:t>
            </a:fld>
            <a:endParaRPr lang="es-ES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8960887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CA712BD-2EFC-434E-A6C5-6296ADB973FE}" type="slidenum">
              <a:rPr lang="es-ES" smtClean="0"/>
              <a:pPr eaLnBrk="1" hangingPunct="1"/>
              <a:t>19</a:t>
            </a:fld>
            <a:endParaRPr lang="es-E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1372830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CA712BD-2EFC-434E-A6C5-6296ADB973FE}" type="slidenum">
              <a:rPr lang="es-ES" smtClean="0"/>
              <a:pPr eaLnBrk="1" hangingPunct="1"/>
              <a:t>20</a:t>
            </a:fld>
            <a:endParaRPr lang="es-ES" smtClean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11161221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DF1DA3C-3DDC-49E3-B244-85371AB1445D}" type="slidenum">
              <a:rPr lang="es-ES" smtClean="0"/>
              <a:pPr eaLnBrk="1" hangingPunct="1"/>
              <a:t>21</a:t>
            </a:fld>
            <a:endParaRPr lang="es-E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7502776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D59302-D1E7-49EF-AD7E-AC1A6C7FF76D}" type="slidenum">
              <a:rPr lang="es-ES">
                <a:solidFill>
                  <a:prstClr val="black"/>
                </a:solidFill>
              </a:rPr>
              <a:pPr eaLnBrk="1" hangingPunct="1"/>
              <a:t>22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10480524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D59302-D1E7-49EF-AD7E-AC1A6C7FF76D}" type="slidenum">
              <a:rPr lang="es-ES">
                <a:solidFill>
                  <a:prstClr val="black"/>
                </a:solidFill>
              </a:rPr>
              <a:pPr eaLnBrk="1" hangingPunct="1"/>
              <a:t>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9403423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D59302-D1E7-49EF-AD7E-AC1A6C7FF76D}" type="slidenum">
              <a:rPr lang="es-ES">
                <a:solidFill>
                  <a:prstClr val="black"/>
                </a:solidFill>
              </a:rPr>
              <a:pPr eaLnBrk="1" hangingPunct="1"/>
              <a:t>24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7603951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D59302-D1E7-49EF-AD7E-AC1A6C7FF76D}" type="slidenum">
              <a:rPr lang="es-ES">
                <a:solidFill>
                  <a:prstClr val="black"/>
                </a:solidFill>
              </a:rPr>
              <a:pPr eaLnBrk="1" hangingPunct="1"/>
              <a:t>25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2058666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D59302-D1E7-49EF-AD7E-AC1A6C7FF76D}" type="slidenum">
              <a:rPr lang="es-ES">
                <a:solidFill>
                  <a:prstClr val="black"/>
                </a:solidFill>
              </a:rPr>
              <a:pPr eaLnBrk="1" hangingPunct="1"/>
              <a:t>26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39102004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D59302-D1E7-49EF-AD7E-AC1A6C7FF76D}" type="slidenum">
              <a:rPr lang="es-ES">
                <a:solidFill>
                  <a:prstClr val="black"/>
                </a:solidFill>
              </a:rPr>
              <a:pPr eaLnBrk="1" hangingPunct="1"/>
              <a:t>27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8851549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9576E6C-E7C0-4733-A4AD-F94D5B03690F}" type="slidenum">
              <a:rPr lang="es-ES">
                <a:solidFill>
                  <a:prstClr val="black"/>
                </a:solidFill>
              </a:rPr>
              <a:pPr eaLnBrk="1" hangingPunct="1"/>
              <a:t>28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/>
            <a:endParaRPr lang="es-ES" dirty="0" smtClean="0"/>
          </a:p>
        </p:txBody>
      </p:sp>
    </p:spTree>
    <p:extLst>
      <p:ext uri="{BB962C8B-B14F-4D97-AF65-F5344CB8AC3E}">
        <p14:creationId xmlns:p14="http://schemas.microsoft.com/office/powerpoint/2010/main" val="1177285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3C77B-5707-4E74-8165-0DC9D74A36A5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053176"/>
      </p:ext>
    </p:extLst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FCF93-9F36-47BD-BC45-EF3F4C60BBBE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839404"/>
      </p:ext>
    </p:extLst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85591B-79D6-489A-88D3-C107D4BD7737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845604"/>
      </p:ext>
    </p:extLst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657A6-C2C3-4EAD-BA72-18A308940215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664505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526E2E-D052-4F94-A615-7FB78D5B852A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326363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1248A0-D7DB-4CE5-934B-335A599D4E1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346929"/>
      </p:ext>
    </p:extLst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1AF621-3D08-4B72-A8FA-0ACADF379563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467259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929D69-42AD-486F-9F36-8C8255601256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67224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F3C29-021A-49E0-9AB7-EF10821402AE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525730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9A53E-E7D1-4B20-843F-8D6609157C32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975278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DCCCD-F4CD-4636-AC41-8FD2DDF66AE3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802203"/>
      </p:ext>
    </p:extLst>
  </p:cSld>
  <p:clrMapOvr>
    <a:masterClrMapping/>
  </p:clrMapOvr>
  <p:transition spd="slow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713E1B-4D33-4A8C-82AC-043911DA84FD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026870"/>
      </p:ext>
    </p:extLst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38144D-7286-45F6-863E-D2590C0FCF4A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1439773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70FBFAF-20D5-47A2-A1F5-44F0F1A6AB65}" type="slidenum">
              <a:rPr lang="es-E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99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slow">
    <p:wipe dir="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gif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3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microsoft.com/office/2007/relationships/hdphoto" Target="../media/hdphoto7.wdp"/><Relationship Id="rId5" Type="http://schemas.openxmlformats.org/officeDocument/2006/relationships/image" Target="../media/image15.png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7.wdp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4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6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8.wdp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7.wdp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1.wdp"/><Relationship Id="rId3" Type="http://schemas.openxmlformats.org/officeDocument/2006/relationships/audio" Target="../media/audio10.wav"/><Relationship Id="rId7" Type="http://schemas.microsoft.com/office/2007/relationships/hdphoto" Target="../media/hdphoto7.wdp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27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microsoft.com/office/2007/relationships/hdphoto" Target="../media/hdphoto10.wdp"/><Relationship Id="rId5" Type="http://schemas.openxmlformats.org/officeDocument/2006/relationships/audio" Target="../media/audio12.wav"/><Relationship Id="rId15" Type="http://schemas.openxmlformats.org/officeDocument/2006/relationships/image" Target="../media/image26.png"/><Relationship Id="rId10" Type="http://schemas.openxmlformats.org/officeDocument/2006/relationships/image" Target="../media/image23.png"/><Relationship Id="rId4" Type="http://schemas.openxmlformats.org/officeDocument/2006/relationships/audio" Target="../media/audio11.wav"/><Relationship Id="rId9" Type="http://schemas.microsoft.com/office/2007/relationships/hdphoto" Target="../media/hdphoto9.wdp"/><Relationship Id="rId1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13" Type="http://schemas.openxmlformats.org/officeDocument/2006/relationships/image" Target="../media/image27.gif"/><Relationship Id="rId3" Type="http://schemas.openxmlformats.org/officeDocument/2006/relationships/audio" Target="../media/audio10.wav"/><Relationship Id="rId7" Type="http://schemas.microsoft.com/office/2007/relationships/hdphoto" Target="../media/hdphoto7.wdp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image" Target="../media/image31.gif"/><Relationship Id="rId5" Type="http://schemas.openxmlformats.org/officeDocument/2006/relationships/audio" Target="../media/audio12.wav"/><Relationship Id="rId10" Type="http://schemas.openxmlformats.org/officeDocument/2006/relationships/image" Target="../media/image30.gif"/><Relationship Id="rId4" Type="http://schemas.openxmlformats.org/officeDocument/2006/relationships/audio" Target="../media/audio11.wav"/><Relationship Id="rId9" Type="http://schemas.openxmlformats.org/officeDocument/2006/relationships/image" Target="../media/image29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13" Type="http://schemas.microsoft.com/office/2007/relationships/hdphoto" Target="../media/hdphoto12.wdp"/><Relationship Id="rId3" Type="http://schemas.openxmlformats.org/officeDocument/2006/relationships/audio" Target="../media/audio10.wav"/><Relationship Id="rId7" Type="http://schemas.microsoft.com/office/2007/relationships/hdphoto" Target="../media/hdphoto7.wdp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image" Target="../media/image27.gif"/><Relationship Id="rId5" Type="http://schemas.openxmlformats.org/officeDocument/2006/relationships/audio" Target="../media/audio12.wav"/><Relationship Id="rId15" Type="http://schemas.microsoft.com/office/2007/relationships/hdphoto" Target="../media/hdphoto13.wdp"/><Relationship Id="rId10" Type="http://schemas.openxmlformats.org/officeDocument/2006/relationships/image" Target="../media/image26.png"/><Relationship Id="rId4" Type="http://schemas.openxmlformats.org/officeDocument/2006/relationships/audio" Target="../media/audio11.wav"/><Relationship Id="rId9" Type="http://schemas.openxmlformats.org/officeDocument/2006/relationships/image" Target="../media/image33.gif"/><Relationship Id="rId1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13" Type="http://schemas.openxmlformats.org/officeDocument/2006/relationships/image" Target="../media/image39.gif"/><Relationship Id="rId3" Type="http://schemas.openxmlformats.org/officeDocument/2006/relationships/audio" Target="../media/audio10.wav"/><Relationship Id="rId7" Type="http://schemas.microsoft.com/office/2007/relationships/hdphoto" Target="../media/hdphoto7.wdp"/><Relationship Id="rId12" Type="http://schemas.openxmlformats.org/officeDocument/2006/relationships/image" Target="../media/image38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image" Target="../media/image27.gif"/><Relationship Id="rId5" Type="http://schemas.openxmlformats.org/officeDocument/2006/relationships/audio" Target="../media/audio12.wav"/><Relationship Id="rId10" Type="http://schemas.openxmlformats.org/officeDocument/2006/relationships/image" Target="../media/image26.png"/><Relationship Id="rId4" Type="http://schemas.openxmlformats.org/officeDocument/2006/relationships/audio" Target="../media/audio11.wav"/><Relationship Id="rId9" Type="http://schemas.openxmlformats.org/officeDocument/2006/relationships/image" Target="../media/image37.gi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gif"/><Relationship Id="rId13" Type="http://schemas.openxmlformats.org/officeDocument/2006/relationships/image" Target="../media/image43.gif"/><Relationship Id="rId3" Type="http://schemas.openxmlformats.org/officeDocument/2006/relationships/audio" Target="../media/audio10.wav"/><Relationship Id="rId7" Type="http://schemas.microsoft.com/office/2007/relationships/hdphoto" Target="../media/hdphoto7.wdp"/><Relationship Id="rId12" Type="http://schemas.openxmlformats.org/officeDocument/2006/relationships/image" Target="../media/image4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image" Target="../media/image27.gif"/><Relationship Id="rId5" Type="http://schemas.openxmlformats.org/officeDocument/2006/relationships/audio" Target="../media/audio12.wav"/><Relationship Id="rId10" Type="http://schemas.openxmlformats.org/officeDocument/2006/relationships/image" Target="../media/image26.png"/><Relationship Id="rId4" Type="http://schemas.openxmlformats.org/officeDocument/2006/relationships/audio" Target="../media/audio11.wav"/><Relationship Id="rId9" Type="http://schemas.openxmlformats.org/officeDocument/2006/relationships/image" Target="../media/image41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3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WordArt 6"/>
          <p:cNvSpPr>
            <a:spLocks noChangeArrowheads="1" noChangeShapeType="1" noTextEdit="1"/>
          </p:cNvSpPr>
          <p:nvPr/>
        </p:nvSpPr>
        <p:spPr bwMode="auto">
          <a:xfrm>
            <a:off x="467544" y="2636912"/>
            <a:ext cx="8136904" cy="10795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kern="1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cs typeface="Times New Roman"/>
              </a:rPr>
              <a:t>Will</a:t>
            </a:r>
            <a:r>
              <a:rPr lang="es-ES" sz="3600" b="1" kern="1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s-ES" sz="3600" b="1" kern="1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cs typeface="Times New Roman"/>
              </a:rPr>
              <a:t>you</a:t>
            </a:r>
            <a:r>
              <a:rPr lang="es-ES" sz="3600" b="1" kern="1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cs typeface="Times New Roman"/>
              </a:rPr>
              <a:t> be </a:t>
            </a:r>
            <a:r>
              <a:rPr lang="es-ES" sz="3600" b="1" kern="1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cs typeface="Times New Roman"/>
              </a:rPr>
              <a:t>my</a:t>
            </a:r>
            <a:r>
              <a:rPr lang="es-ES" sz="3600" b="1" kern="1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cs typeface="Times New Roman"/>
              </a:rPr>
              <a:t> Valentine?</a:t>
            </a:r>
            <a:endParaRPr lang="es-ES" sz="3600" b="1" kern="1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300" y="205801"/>
            <a:ext cx="1263064" cy="12771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15" descr="http://1.bp.blogspot.com/-ywFTnipPD80/TedLZHPPqbI/AAAAAAAAACc/9ZDCVqmhpWA/s1600/smiley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92" b="98958" l="3077" r="100000">
                        <a14:foregroundMark x1="47385" y1="80208" x2="58769" y2="79167"/>
                        <a14:foregroundMark x1="46154" y1="87292" x2="40308" y2="88125"/>
                        <a14:foregroundMark x1="70769" y1="79792" x2="65538" y2="85625"/>
                        <a14:foregroundMark x1="16923" y1="36042" x2="15692" y2="43958"/>
                        <a14:foregroundMark x1="12000" y1="56458" x2="8923" y2="61875"/>
                        <a14:foregroundMark x1="7077" y1="65000" x2="10154" y2="71458"/>
                        <a14:foregroundMark x1="75692" y1="79792" x2="71077" y2="86875"/>
                        <a14:foregroundMark x1="63385" y1="88958" x2="78462" y2="93542"/>
                        <a14:foregroundMark x1="61846" y1="88542" x2="67077" y2="90833"/>
                        <a14:foregroundMark x1="66769" y1="85000" x2="61231" y2="87708"/>
                        <a14:foregroundMark x1="82769" y1="87292" x2="88000" y2="92500"/>
                        <a14:foregroundMark x1="74769" y1="85000" x2="82154" y2="87500"/>
                        <a14:foregroundMark x1="44923" y1="17500" x2="60923" y2="17708"/>
                        <a14:foregroundMark x1="46462" y1="16667" x2="58769" y2="16667"/>
                        <a14:backgroundMark x1="49846" y1="82292" x2="56923" y2="99792"/>
                        <a14:backgroundMark x1="80615" y1="78958" x2="95385" y2="92708"/>
                        <a14:backgroundMark x1="62462" y1="90833" x2="78462" y2="96458"/>
                        <a14:backgroundMark x1="63385" y1="80000" x2="53538" y2="85208"/>
                        <a14:backgroundMark x1="79692" y1="80625" x2="76615" y2="8416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 bwMode="auto">
          <a:xfrm>
            <a:off x="5720491" y="3429000"/>
            <a:ext cx="1879809" cy="254772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09040" flipH="1">
            <a:off x="404504" y="356612"/>
            <a:ext cx="1925435" cy="206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994173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1"/>
          <p:cNvSpPr>
            <a:spLocks noChangeArrowheads="1"/>
          </p:cNvSpPr>
          <p:nvPr/>
        </p:nvSpPr>
        <p:spPr bwMode="auto">
          <a:xfrm>
            <a:off x="0" y="333375"/>
            <a:ext cx="4716463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075" name="Freeform 12"/>
          <p:cNvSpPr>
            <a:spLocks/>
          </p:cNvSpPr>
          <p:nvPr/>
        </p:nvSpPr>
        <p:spPr bwMode="auto">
          <a:xfrm>
            <a:off x="1907704" y="1412776"/>
            <a:ext cx="5435600" cy="5231036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4330700" cy="896938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 anchor="b"/>
          <a:lstStyle/>
          <a:p>
            <a:pPr algn="l"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b="1" dirty="0" err="1" smtClean="0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b="1" dirty="0" smtClean="0">
                <a:solidFill>
                  <a:schemeClr val="bg1"/>
                </a:solidFill>
                <a:latin typeface="Times New Roman" pitchFamily="18" charset="0"/>
              </a:rPr>
              <a:t> Day</a:t>
            </a:r>
          </a:p>
        </p:txBody>
      </p:sp>
      <p:pic>
        <p:nvPicPr>
          <p:cNvPr id="307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209" y="4437112"/>
            <a:ext cx="1674965" cy="206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483768" y="1988840"/>
            <a:ext cx="4392488" cy="309634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60" tIns="46080" rIns="92160" bIns="4608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449263" eaLnBrk="1" hangingPunct="1">
              <a:buSzPct val="7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6000" b="1" dirty="0" err="1" smtClean="0">
                <a:solidFill>
                  <a:srgbClr val="FFFFFF"/>
                </a:solidFill>
                <a:latin typeface="Times New Roman" pitchFamily="18" charset="0"/>
              </a:rPr>
              <a:t>Customs</a:t>
            </a:r>
            <a:endParaRPr lang="es-ES" sz="6000" b="1" dirty="0" smtClean="0">
              <a:solidFill>
                <a:srgbClr val="FFFFFF"/>
              </a:solidFill>
              <a:latin typeface="Times New Roman" pitchFamily="18" charset="0"/>
            </a:endParaRPr>
          </a:p>
          <a:p>
            <a:pPr marL="0" indent="0" algn="ctr" defTabSz="449263" eaLnBrk="1" hangingPunct="1">
              <a:buSzPct val="7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6000" b="1" dirty="0" smtClean="0">
                <a:solidFill>
                  <a:srgbClr val="FFFFFF"/>
                </a:solidFill>
                <a:latin typeface="Times New Roman" pitchFamily="18" charset="0"/>
              </a:rPr>
              <a:t> and </a:t>
            </a:r>
          </a:p>
          <a:p>
            <a:pPr marL="0" indent="0" algn="ctr" defTabSz="449263" eaLnBrk="1" hangingPunct="1">
              <a:buSzPct val="7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6000" b="1" dirty="0" smtClean="0">
                <a:solidFill>
                  <a:srgbClr val="FFFFFF"/>
                </a:solidFill>
                <a:latin typeface="Times New Roman" pitchFamily="18" charset="0"/>
              </a:rPr>
              <a:t>Symbols</a:t>
            </a:r>
          </a:p>
        </p:txBody>
      </p:sp>
    </p:spTree>
    <p:extLst>
      <p:ext uri="{BB962C8B-B14F-4D97-AF65-F5344CB8AC3E}">
        <p14:creationId xmlns:p14="http://schemas.microsoft.com/office/powerpoint/2010/main" val="343571000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1"/>
          <p:cNvSpPr>
            <a:spLocks noChangeArrowheads="1"/>
          </p:cNvSpPr>
          <p:nvPr/>
        </p:nvSpPr>
        <p:spPr bwMode="auto">
          <a:xfrm>
            <a:off x="1" y="333375"/>
            <a:ext cx="4211960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075" name="Freeform 12"/>
          <p:cNvSpPr>
            <a:spLocks/>
          </p:cNvSpPr>
          <p:nvPr/>
        </p:nvSpPr>
        <p:spPr bwMode="auto">
          <a:xfrm>
            <a:off x="3708400" y="1125538"/>
            <a:ext cx="5435600" cy="5543550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4330700" cy="896938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 anchor="b"/>
          <a:lstStyle/>
          <a:p>
            <a:pPr algn="l"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b="1" smtClean="0">
                <a:solidFill>
                  <a:schemeClr val="bg1"/>
                </a:solidFill>
                <a:latin typeface="Times New Roman" pitchFamily="18" charset="0"/>
              </a:rPr>
              <a:t>February 14th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7235" y="2030511"/>
            <a:ext cx="4871269" cy="3414713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/>
          <a:lstStyle/>
          <a:p>
            <a:pPr marL="0" indent="0" algn="ctr" defTabSz="449263" eaLnBrk="1" hangingPunct="1">
              <a:spcBef>
                <a:spcPts val="700"/>
              </a:spcBef>
              <a:buClr>
                <a:srgbClr val="FF0033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4000" b="1" dirty="0" err="1" smtClean="0">
                <a:solidFill>
                  <a:schemeClr val="bg1"/>
                </a:solidFill>
                <a:latin typeface="Times New Roman" pitchFamily="18" charset="0"/>
              </a:rPr>
              <a:t>People</a:t>
            </a:r>
            <a:r>
              <a:rPr lang="es-ES" sz="4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000" b="1" dirty="0" err="1" smtClean="0">
                <a:solidFill>
                  <a:schemeClr val="bg1"/>
                </a:solidFill>
                <a:latin typeface="Times New Roman" pitchFamily="18" charset="0"/>
              </a:rPr>
              <a:t>around</a:t>
            </a:r>
            <a:r>
              <a:rPr lang="es-ES" sz="4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000" b="1" dirty="0" err="1" smtClean="0">
                <a:solidFill>
                  <a:schemeClr val="bg1"/>
                </a:solidFill>
                <a:latin typeface="Times New Roman" pitchFamily="18" charset="0"/>
              </a:rPr>
              <a:t>the</a:t>
            </a:r>
            <a:r>
              <a:rPr lang="es-ES" sz="4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000" b="1" dirty="0" err="1" smtClean="0">
                <a:solidFill>
                  <a:schemeClr val="bg1"/>
                </a:solidFill>
                <a:latin typeface="Times New Roman" pitchFamily="18" charset="0"/>
              </a:rPr>
              <a:t>world</a:t>
            </a:r>
            <a:r>
              <a:rPr lang="es-ES" sz="4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000" b="1" dirty="0" err="1" smtClean="0">
                <a:solidFill>
                  <a:schemeClr val="bg1"/>
                </a:solidFill>
                <a:latin typeface="Times New Roman" pitchFamily="18" charset="0"/>
              </a:rPr>
              <a:t>celebrate</a:t>
            </a:r>
            <a:r>
              <a:rPr lang="es-ES" sz="4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000" b="1" dirty="0" err="1" smtClean="0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sz="4000" b="1" dirty="0" smtClean="0">
                <a:solidFill>
                  <a:schemeClr val="bg1"/>
                </a:solidFill>
                <a:latin typeface="Times New Roman" pitchFamily="18" charset="0"/>
              </a:rPr>
              <a:t> Day </a:t>
            </a:r>
            <a:r>
              <a:rPr lang="es-ES" sz="4000" b="1" dirty="0" err="1" smtClean="0">
                <a:solidFill>
                  <a:schemeClr val="bg1"/>
                </a:solidFill>
                <a:latin typeface="Times New Roman" pitchFamily="18" charset="0"/>
              </a:rPr>
              <a:t>on</a:t>
            </a:r>
            <a:r>
              <a:rPr lang="es-ES" sz="40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000" b="1" dirty="0" err="1" smtClean="0">
                <a:solidFill>
                  <a:schemeClr val="bg1"/>
                </a:solidFill>
                <a:latin typeface="Times New Roman" pitchFamily="18" charset="0"/>
              </a:rPr>
              <a:t>February</a:t>
            </a:r>
            <a:r>
              <a:rPr lang="es-ES" sz="4000" b="1" dirty="0">
                <a:solidFill>
                  <a:schemeClr val="bg1"/>
                </a:solidFill>
                <a:latin typeface="Times New Roman" pitchFamily="18" charset="0"/>
              </a:rPr>
              <a:t> 14</a:t>
            </a:r>
            <a:r>
              <a:rPr lang="es-ES" sz="4000" b="1" baseline="30000" dirty="0">
                <a:solidFill>
                  <a:schemeClr val="bg1"/>
                </a:solidFill>
                <a:latin typeface="Times New Roman" pitchFamily="18" charset="0"/>
              </a:rPr>
              <a:t>th</a:t>
            </a:r>
            <a:r>
              <a:rPr lang="es-ES" sz="4000" b="1" dirty="0" smtClean="0">
                <a:solidFill>
                  <a:schemeClr val="bg1"/>
                </a:solidFill>
                <a:latin typeface="Times New Roman" pitchFamily="18" charset="0"/>
              </a:rPr>
              <a:t>.</a:t>
            </a:r>
          </a:p>
        </p:txBody>
      </p:sp>
      <p:grpSp>
        <p:nvGrpSpPr>
          <p:cNvPr id="3" name="2 Grupo"/>
          <p:cNvGrpSpPr/>
          <p:nvPr/>
        </p:nvGrpSpPr>
        <p:grpSpPr>
          <a:xfrm>
            <a:off x="179512" y="2204864"/>
            <a:ext cx="5058055" cy="4176465"/>
            <a:chOff x="-2700808" y="1844824"/>
            <a:chExt cx="7110791" cy="5688633"/>
          </a:xfrm>
        </p:grpSpPr>
        <p:pic>
          <p:nvPicPr>
            <p:cNvPr id="2" name="1 Imagen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700808" y="1844824"/>
              <a:ext cx="7110791" cy="5688633"/>
            </a:xfrm>
            <a:prstGeom prst="rect">
              <a:avLst/>
            </a:prstGeom>
          </p:spPr>
        </p:pic>
        <p:pic>
          <p:nvPicPr>
            <p:cNvPr id="8" name="Picture 6" descr="001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20959546">
              <a:off x="-1444318" y="3100026"/>
              <a:ext cx="4660913" cy="34481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Picture 15" descr="http://1.bp.blogspot.com/-ywFTnipPD80/TedLZHPPqbI/AAAAAAAAACc/9ZDCVqmhpWA/s1600/smiley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92" b="98958" l="3077" r="100000">
                        <a14:foregroundMark x1="47385" y1="80208" x2="58769" y2="79167"/>
                        <a14:foregroundMark x1="46154" y1="87292" x2="40308" y2="88125"/>
                        <a14:foregroundMark x1="70769" y1="79792" x2="65538" y2="85625"/>
                        <a14:foregroundMark x1="16923" y1="36042" x2="15692" y2="43958"/>
                        <a14:foregroundMark x1="12000" y1="56458" x2="8923" y2="61875"/>
                        <a14:foregroundMark x1="7077" y1="65000" x2="10154" y2="71458"/>
                        <a14:foregroundMark x1="75692" y1="79792" x2="71077" y2="86875"/>
                        <a14:foregroundMark x1="63385" y1="88958" x2="78462" y2="93542"/>
                        <a14:foregroundMark x1="61846" y1="88542" x2="67077" y2="90833"/>
                        <a14:foregroundMark x1="66769" y1="85000" x2="61231" y2="87708"/>
                        <a14:foregroundMark x1="82769" y1="87292" x2="88000" y2="92500"/>
                        <a14:foregroundMark x1="74769" y1="85000" x2="82154" y2="87500"/>
                        <a14:foregroundMark x1="44923" y1="17500" x2="60923" y2="17708"/>
                        <a14:foregroundMark x1="46462" y1="16667" x2="58769" y2="16667"/>
                        <a14:backgroundMark x1="49846" y1="82292" x2="56923" y2="99792"/>
                        <a14:backgroundMark x1="80615" y1="78958" x2="95385" y2="92708"/>
                        <a14:backgroundMark x1="62462" y1="90833" x2="78462" y2="96458"/>
                        <a14:backgroundMark x1="63385" y1="80000" x2="53538" y2="85208"/>
                        <a14:backgroundMark x1="79692" y1="80625" x2="76615" y2="8416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 bwMode="auto">
          <a:xfrm>
            <a:off x="7380312" y="4748195"/>
            <a:ext cx="1295376" cy="175563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99761" flipH="1">
            <a:off x="676391" y="2901052"/>
            <a:ext cx="648319" cy="75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116711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1"/>
          <p:cNvSpPr>
            <a:spLocks noChangeArrowheads="1"/>
          </p:cNvSpPr>
          <p:nvPr/>
        </p:nvSpPr>
        <p:spPr bwMode="auto">
          <a:xfrm>
            <a:off x="0" y="333375"/>
            <a:ext cx="5220072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099" name="Freeform 12"/>
          <p:cNvSpPr>
            <a:spLocks/>
          </p:cNvSpPr>
          <p:nvPr/>
        </p:nvSpPr>
        <p:spPr bwMode="auto">
          <a:xfrm>
            <a:off x="3708400" y="908050"/>
            <a:ext cx="5219700" cy="5761038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60350"/>
            <a:ext cx="5122863" cy="896938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 anchor="b"/>
          <a:lstStyle/>
          <a:p>
            <a:pPr algn="l"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4000" b="1" smtClean="0">
                <a:solidFill>
                  <a:schemeClr val="bg1"/>
                </a:solidFill>
                <a:latin typeface="Times New Roman" pitchFamily="18" charset="0"/>
              </a:rPr>
              <a:t>Valentine’s Day Card</a:t>
            </a:r>
          </a:p>
        </p:txBody>
      </p:sp>
      <p:sp>
        <p:nvSpPr>
          <p:cNvPr id="2" name="1 Marcador de contenido"/>
          <p:cNvSpPr>
            <a:spLocks noGrp="1"/>
          </p:cNvSpPr>
          <p:nvPr>
            <p:ph sz="half" idx="1"/>
          </p:nvPr>
        </p:nvSpPr>
        <p:spPr>
          <a:xfrm>
            <a:off x="3802063" y="1416967"/>
            <a:ext cx="5162550" cy="4532313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Children write Valentine cards to their friends. </a:t>
            </a:r>
          </a:p>
          <a:p>
            <a:pPr marL="0" indent="0" algn="ctr">
              <a:buFontTx/>
              <a:buNone/>
              <a:defRPr/>
            </a:pPr>
            <a:r>
              <a:rPr lang="en-US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 Valentine card usually has a poem and this question: </a:t>
            </a:r>
          </a:p>
          <a:p>
            <a:pPr marL="0" indent="0" algn="ctr">
              <a:buFontTx/>
              <a:buNone/>
              <a:defRPr/>
            </a:pPr>
            <a:r>
              <a:rPr lang="en-US" sz="36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Will you be my Valentine?</a:t>
            </a:r>
            <a:endParaRPr lang="pt-PT" sz="3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4105" name="Picture 9" descr="http://3.bp.blogspot.com/-FUJj2XJB9lk/TzFyV9bAELI/AAAAAAAAK8g/-MnzQ-p5rw4/s1600/valentine-card-sid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96" b="89894" l="7778" r="90000">
                        <a14:backgroundMark x1="22037" y1="50798" x2="20185" y2="62234"/>
                      </a14:backgroundRemoval>
                    </a14:imgEffect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79" r="5066" b="10172"/>
          <a:stretch/>
        </p:blipFill>
        <p:spPr bwMode="auto">
          <a:xfrm flipH="1">
            <a:off x="77515" y="2299470"/>
            <a:ext cx="3741138" cy="3338507"/>
          </a:xfrm>
          <a:prstGeom prst="rect">
            <a:avLst/>
          </a:prstGeom>
          <a:noFill/>
          <a:effectLst>
            <a:glow rad="127000">
              <a:srgbClr val="FF99CC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5" descr="http://1.bp.blogspot.com/-ywFTnipPD80/TedLZHPPqbI/AAAAAAAAACc/9ZDCVqmhpWA/s1600/smiley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92" b="98958" l="3077" r="100000">
                        <a14:foregroundMark x1="47385" y1="80208" x2="58769" y2="79167"/>
                        <a14:foregroundMark x1="46154" y1="87292" x2="40308" y2="88125"/>
                        <a14:foregroundMark x1="70769" y1="79792" x2="65538" y2="85625"/>
                        <a14:foregroundMark x1="16923" y1="36042" x2="15692" y2="43958"/>
                        <a14:foregroundMark x1="12000" y1="56458" x2="8923" y2="61875"/>
                        <a14:foregroundMark x1="7077" y1="65000" x2="10154" y2="71458"/>
                        <a14:foregroundMark x1="75692" y1="79792" x2="71077" y2="86875"/>
                        <a14:foregroundMark x1="63385" y1="88958" x2="78462" y2="93542"/>
                        <a14:foregroundMark x1="61846" y1="88542" x2="67077" y2="90833"/>
                        <a14:foregroundMark x1="66769" y1="85000" x2="61231" y2="87708"/>
                        <a14:foregroundMark x1="82769" y1="87292" x2="88000" y2="92500"/>
                        <a14:foregroundMark x1="74769" y1="85000" x2="82154" y2="87500"/>
                        <a14:foregroundMark x1="44923" y1="17500" x2="60923" y2="17708"/>
                        <a14:foregroundMark x1="46462" y1="16667" x2="58769" y2="16667"/>
                        <a14:backgroundMark x1="49846" y1="82292" x2="56923" y2="99792"/>
                        <a14:backgroundMark x1="80615" y1="78958" x2="95385" y2="92708"/>
                        <a14:backgroundMark x1="62462" y1="90833" x2="78462" y2="96458"/>
                        <a14:backgroundMark x1="63385" y1="80000" x2="53538" y2="85208"/>
                        <a14:backgroundMark x1="79692" y1="80625" x2="76615" y2="8416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 bwMode="auto">
          <a:xfrm>
            <a:off x="7380312" y="4748195"/>
            <a:ext cx="1295376" cy="175563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90523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12"/>
          <p:cNvSpPr>
            <a:spLocks/>
          </p:cNvSpPr>
          <p:nvPr/>
        </p:nvSpPr>
        <p:spPr bwMode="auto">
          <a:xfrm>
            <a:off x="251519" y="1268413"/>
            <a:ext cx="8424169" cy="5565775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123" name="Rectangle 11"/>
          <p:cNvSpPr>
            <a:spLocks noChangeArrowheads="1"/>
          </p:cNvSpPr>
          <p:nvPr/>
        </p:nvSpPr>
        <p:spPr bwMode="auto">
          <a:xfrm>
            <a:off x="1" y="333375"/>
            <a:ext cx="4499992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60350"/>
            <a:ext cx="5122863" cy="896938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 anchor="b"/>
          <a:lstStyle/>
          <a:p>
            <a:pPr algn="l"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4000" b="1" smtClean="0">
                <a:solidFill>
                  <a:schemeClr val="bg1"/>
                </a:solidFill>
                <a:latin typeface="Times New Roman" pitchFamily="18" charset="0"/>
              </a:rPr>
              <a:t>Valentine’s poems</a:t>
            </a:r>
          </a:p>
        </p:txBody>
      </p:sp>
      <p:sp>
        <p:nvSpPr>
          <p:cNvPr id="9" name="Rectângulo 3"/>
          <p:cNvSpPr>
            <a:spLocks noChangeArrowheads="1"/>
          </p:cNvSpPr>
          <p:nvPr/>
        </p:nvSpPr>
        <p:spPr bwMode="auto">
          <a:xfrm>
            <a:off x="4752975" y="1628800"/>
            <a:ext cx="3671888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Roses Are Red</a:t>
            </a:r>
            <a:r>
              <a:rPr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Roses are red,</a:t>
            </a:r>
            <a:b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Violets are blue</a:t>
            </a:r>
            <a:r>
              <a:rPr lang="en-US" sz="32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Sugar is sweet,</a:t>
            </a:r>
            <a:b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so are you!</a:t>
            </a:r>
            <a:endParaRPr lang="pt-PT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ângulo 12"/>
          <p:cNvSpPr>
            <a:spLocks noChangeArrowheads="1"/>
          </p:cNvSpPr>
          <p:nvPr/>
        </p:nvSpPr>
        <p:spPr bwMode="auto">
          <a:xfrm>
            <a:off x="1043608" y="1700808"/>
            <a:ext cx="4176712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Love You So Well</a:t>
            </a:r>
            <a:r>
              <a:rPr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love you, </a:t>
            </a:r>
            <a:b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love you,</a:t>
            </a:r>
            <a:b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love you so well.</a:t>
            </a:r>
            <a:b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If I had a peanut</a:t>
            </a:r>
            <a:b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2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I'd give you the shell.</a:t>
            </a:r>
            <a:endParaRPr lang="pt-PT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5" descr="http://1.bp.blogspot.com/-ywFTnipPD80/TedLZHPPqbI/AAAAAAAAACc/9ZDCVqmhpWA/s1600/smile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92" b="98958" l="3077" r="100000">
                        <a14:foregroundMark x1="47385" y1="80208" x2="58769" y2="79167"/>
                        <a14:foregroundMark x1="46154" y1="87292" x2="40308" y2="88125"/>
                        <a14:foregroundMark x1="70769" y1="79792" x2="65538" y2="85625"/>
                        <a14:foregroundMark x1="16923" y1="36042" x2="15692" y2="43958"/>
                        <a14:foregroundMark x1="12000" y1="56458" x2="8923" y2="61875"/>
                        <a14:foregroundMark x1="7077" y1="65000" x2="10154" y2="71458"/>
                        <a14:foregroundMark x1="75692" y1="79792" x2="71077" y2="86875"/>
                        <a14:foregroundMark x1="63385" y1="88958" x2="78462" y2="93542"/>
                        <a14:foregroundMark x1="61846" y1="88542" x2="67077" y2="90833"/>
                        <a14:foregroundMark x1="66769" y1="85000" x2="61231" y2="87708"/>
                        <a14:foregroundMark x1="82769" y1="87292" x2="88000" y2="92500"/>
                        <a14:foregroundMark x1="74769" y1="85000" x2="82154" y2="87500"/>
                        <a14:foregroundMark x1="44923" y1="17500" x2="60923" y2="17708"/>
                        <a14:foregroundMark x1="46462" y1="16667" x2="58769" y2="16667"/>
                        <a14:backgroundMark x1="49846" y1="82292" x2="56923" y2="99792"/>
                        <a14:backgroundMark x1="80615" y1="78958" x2="95385" y2="92708"/>
                        <a14:backgroundMark x1="62462" y1="90833" x2="78462" y2="96458"/>
                        <a14:backgroundMark x1="63385" y1="80000" x2="53538" y2="85208"/>
                        <a14:backgroundMark x1="79692" y1="80625" x2="76615" y2="8416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 bwMode="auto">
          <a:xfrm>
            <a:off x="6948264" y="4162636"/>
            <a:ext cx="1727424" cy="23411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1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1612">
            <a:off x="668799" y="4760953"/>
            <a:ext cx="1889980" cy="2031729"/>
          </a:xfrm>
          <a:prstGeom prst="rect">
            <a:avLst/>
          </a:prstGeom>
          <a:effectLst>
            <a:glow rad="76200">
              <a:srgbClr val="FF99CC"/>
            </a:glow>
          </a:effectLst>
        </p:spPr>
      </p:pic>
    </p:spTree>
    <p:extLst>
      <p:ext uri="{BB962C8B-B14F-4D97-AF65-F5344CB8AC3E}">
        <p14:creationId xmlns:p14="http://schemas.microsoft.com/office/powerpoint/2010/main" val="27106643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12"/>
          <p:cNvSpPr>
            <a:spLocks/>
          </p:cNvSpPr>
          <p:nvPr/>
        </p:nvSpPr>
        <p:spPr bwMode="auto">
          <a:xfrm>
            <a:off x="468313" y="1412429"/>
            <a:ext cx="8207375" cy="5112915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147" name="Rectangle 11"/>
          <p:cNvSpPr>
            <a:spLocks noChangeArrowheads="1"/>
          </p:cNvSpPr>
          <p:nvPr/>
        </p:nvSpPr>
        <p:spPr bwMode="auto">
          <a:xfrm>
            <a:off x="0" y="333375"/>
            <a:ext cx="4716463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60350"/>
            <a:ext cx="5122863" cy="896938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 anchor="b"/>
          <a:lstStyle/>
          <a:p>
            <a:pPr algn="l"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4000" b="1" smtClean="0">
                <a:solidFill>
                  <a:schemeClr val="bg1"/>
                </a:solidFill>
                <a:latin typeface="Times New Roman" pitchFamily="18" charset="0"/>
              </a:rPr>
              <a:t>Valentine’s poems</a:t>
            </a:r>
          </a:p>
        </p:txBody>
      </p:sp>
      <p:sp>
        <p:nvSpPr>
          <p:cNvPr id="11" name="Rectângulo 8"/>
          <p:cNvSpPr>
            <a:spLocks noChangeArrowheads="1"/>
          </p:cNvSpPr>
          <p:nvPr/>
        </p:nvSpPr>
        <p:spPr bwMode="auto">
          <a:xfrm>
            <a:off x="1187624" y="1700808"/>
            <a:ext cx="532765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 My Valentine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If apples were pears</a:t>
            </a:r>
            <a:b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peaches were plums,</a:t>
            </a:r>
            <a:b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the rose had a different name</a:t>
            </a:r>
            <a:r>
              <a:rPr lang="en-US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If tigers were bears</a:t>
            </a:r>
            <a:b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fingers were thumbs,</a:t>
            </a:r>
            <a:b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I'd love you just the same.</a:t>
            </a:r>
            <a:endParaRPr lang="pt-PT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5"/>
          <p:cNvSpPr>
            <a:spLocks noChangeArrowheads="1"/>
          </p:cNvSpPr>
          <p:nvPr/>
        </p:nvSpPr>
        <p:spPr bwMode="auto">
          <a:xfrm>
            <a:off x="6217096" y="2074986"/>
            <a:ext cx="28194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love coffee, </a:t>
            </a:r>
            <a:b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love tea,</a:t>
            </a:r>
            <a:b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love you, </a:t>
            </a:r>
            <a:b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Do you love me?</a:t>
            </a:r>
          </a:p>
        </p:txBody>
      </p:sp>
      <p:pic>
        <p:nvPicPr>
          <p:cNvPr id="9" name="Picture 15" descr="http://1.bp.blogspot.com/-ywFTnipPD80/TedLZHPPqbI/AAAAAAAAACc/9ZDCVqmhpWA/s1600/smile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92" b="98958" l="3077" r="100000">
                        <a14:foregroundMark x1="47385" y1="80208" x2="58769" y2="79167"/>
                        <a14:foregroundMark x1="46154" y1="87292" x2="40308" y2="88125"/>
                        <a14:foregroundMark x1="70769" y1="79792" x2="65538" y2="85625"/>
                        <a14:foregroundMark x1="16923" y1="36042" x2="15692" y2="43958"/>
                        <a14:foregroundMark x1="12000" y1="56458" x2="8923" y2="61875"/>
                        <a14:foregroundMark x1="7077" y1="65000" x2="10154" y2="71458"/>
                        <a14:foregroundMark x1="75692" y1="79792" x2="71077" y2="86875"/>
                        <a14:foregroundMark x1="63385" y1="88958" x2="78462" y2="93542"/>
                        <a14:foregroundMark x1="61846" y1="88542" x2="67077" y2="90833"/>
                        <a14:foregroundMark x1="66769" y1="85000" x2="61231" y2="87708"/>
                        <a14:foregroundMark x1="82769" y1="87292" x2="88000" y2="92500"/>
                        <a14:foregroundMark x1="74769" y1="85000" x2="82154" y2="87500"/>
                        <a14:foregroundMark x1="44923" y1="17500" x2="60923" y2="17708"/>
                        <a14:foregroundMark x1="46462" y1="16667" x2="58769" y2="16667"/>
                        <a14:backgroundMark x1="49846" y1="82292" x2="56923" y2="99792"/>
                        <a14:backgroundMark x1="80615" y1="78958" x2="95385" y2="92708"/>
                        <a14:backgroundMark x1="62462" y1="90833" x2="78462" y2="96458"/>
                        <a14:backgroundMark x1="63385" y1="80000" x2="53538" y2="85208"/>
                        <a14:backgroundMark x1="79692" y1="80625" x2="76615" y2="8416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 bwMode="auto">
          <a:xfrm>
            <a:off x="6948264" y="4162636"/>
            <a:ext cx="1727424" cy="23411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941331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1"/>
          <p:cNvSpPr>
            <a:spLocks noChangeArrowheads="1"/>
          </p:cNvSpPr>
          <p:nvPr/>
        </p:nvSpPr>
        <p:spPr bwMode="auto">
          <a:xfrm>
            <a:off x="0" y="333375"/>
            <a:ext cx="4716463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60350"/>
            <a:ext cx="5122863" cy="896938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 anchor="b"/>
          <a:lstStyle/>
          <a:p>
            <a:pPr algn="l"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4000" b="1" smtClean="0">
                <a:solidFill>
                  <a:schemeClr val="bg1"/>
                </a:solidFill>
                <a:latin typeface="Times New Roman" pitchFamily="18" charset="0"/>
              </a:rPr>
              <a:t>Valentine’s poems</a:t>
            </a:r>
          </a:p>
        </p:txBody>
      </p:sp>
      <p:sp>
        <p:nvSpPr>
          <p:cNvPr id="7170" name="Freeform 12"/>
          <p:cNvSpPr>
            <a:spLocks/>
          </p:cNvSpPr>
          <p:nvPr/>
        </p:nvSpPr>
        <p:spPr bwMode="auto">
          <a:xfrm>
            <a:off x="468313" y="1268412"/>
            <a:ext cx="8207375" cy="5565775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484438" y="3875088"/>
            <a:ext cx="41751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think you’re nice,</a:t>
            </a:r>
            <a:endParaRPr lang="pt-PT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think you’re cool.</a:t>
            </a:r>
            <a:endParaRPr lang="pt-PT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If you won’t be my Valentine,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I’ll think you’re a fool!</a:t>
            </a:r>
          </a:p>
        </p:txBody>
      </p:sp>
      <p:sp>
        <p:nvSpPr>
          <p:cNvPr id="15" name="Rectangle 6"/>
          <p:cNvSpPr>
            <a:spLocks noChangeArrowheads="1"/>
          </p:cNvSpPr>
          <p:nvPr/>
        </p:nvSpPr>
        <p:spPr bwMode="auto">
          <a:xfrm>
            <a:off x="827088" y="1633538"/>
            <a:ext cx="4465637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Bee My Valentine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Won't you bee my valentine</a:t>
            </a:r>
            <a:b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And fly away with me?</a:t>
            </a:r>
            <a:b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We'll bumble along together</a:t>
            </a:r>
            <a:b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'Cause you're my Honey bee!</a:t>
            </a:r>
            <a:r>
              <a:rPr lang="pt-PT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5432425" y="1795463"/>
            <a:ext cx="279558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Roses are red,</a:t>
            </a:r>
            <a:endParaRPr lang="pt-PT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Violets are blue.</a:t>
            </a:r>
            <a:endParaRPr lang="pt-PT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I made this card</a:t>
            </a:r>
            <a:endParaRPr lang="pt-PT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Just for you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pic>
        <p:nvPicPr>
          <p:cNvPr id="7179" name="Picture 11" descr="http://us.cdn4.123rf.com/168nwm/iarada/iarada1101/iarada110100045/8676026-bee-with-honey-color-and-contour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5000" y1="15244" x2="10714" y2="14024"/>
                        <a14:foregroundMark x1="16071" y1="6098" x2="25595" y2="15244"/>
                        <a14:foregroundMark x1="19048" y1="5488" x2="24405" y2="11585"/>
                        <a14:foregroundMark x1="10714" y1="8537" x2="5952" y2="16463"/>
                        <a14:foregroundMark x1="40476" y1="10366" x2="39286" y2="10976"/>
                        <a14:foregroundMark x1="44643" y1="14634" x2="41071" y2="13415"/>
                        <a14:foregroundMark x1="7738" y1="9756" x2="4167" y2="14634"/>
                        <a14:foregroundMark x1="4762" y1="16463" x2="8333" y2="21341"/>
                        <a14:foregroundMark x1="10119" y1="6098" x2="13690" y2="6098"/>
                        <a14:foregroundMark x1="38095" y1="12195" x2="36905" y2="16463"/>
                        <a14:foregroundMark x1="42262" y1="13415" x2="38095" y2="17073"/>
                        <a14:foregroundMark x1="21429" y1="50610" x2="17857" y2="55488"/>
                        <a14:backgroundMark x1="22024" y1="46341" x2="2381" y2="76829"/>
                        <a14:backgroundMark x1="43452" y1="43293" x2="61905" y2="99390"/>
                        <a14:backgroundMark x1="20238" y1="54878" x2="38095" y2="60976"/>
                        <a14:backgroundMark x1="12500" y1="2439" x2="0" y2="11585"/>
                        <a14:backgroundMark x1="1786" y1="20122" x2="5357" y2="21951"/>
                        <a14:backgroundMark x1="4167" y1="25000" x2="2976" y2="34146"/>
                        <a14:backgroundMark x1="14881" y1="2439" x2="31548" y2="9756"/>
                        <a14:backgroundMark x1="30357" y1="44512" x2="32738" y2="43902"/>
                        <a14:backgroundMark x1="42857" y1="17073" x2="55357" y2="23780"/>
                        <a14:backgroundMark x1="39286" y1="12805" x2="38095" y2="16463"/>
                        <a14:backgroundMark x1="42857" y1="11585" x2="39286" y2="15244"/>
                        <a14:backgroundMark x1="37500" y1="10366" x2="36310" y2="16463"/>
                        <a14:backgroundMark x1="43452" y1="14634" x2="41667" y2="15854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3787"/>
          <a:stretch/>
        </p:blipFill>
        <p:spPr bwMode="auto">
          <a:xfrm>
            <a:off x="759707" y="3772745"/>
            <a:ext cx="1571263" cy="27286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" descr="http://1.bp.blogspot.com/-ywFTnipPD80/TedLZHPPqbI/AAAAAAAAACc/9ZDCVqmhpWA/s1600/smiley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92" b="98958" l="3077" r="100000">
                        <a14:foregroundMark x1="47385" y1="80208" x2="58769" y2="79167"/>
                        <a14:foregroundMark x1="46154" y1="87292" x2="40308" y2="88125"/>
                        <a14:foregroundMark x1="70769" y1="79792" x2="65538" y2="85625"/>
                        <a14:foregroundMark x1="16923" y1="36042" x2="15692" y2="43958"/>
                        <a14:foregroundMark x1="12000" y1="56458" x2="8923" y2="61875"/>
                        <a14:foregroundMark x1="7077" y1="65000" x2="10154" y2="71458"/>
                        <a14:foregroundMark x1="75692" y1="79792" x2="71077" y2="86875"/>
                        <a14:foregroundMark x1="63385" y1="88958" x2="78462" y2="93542"/>
                        <a14:foregroundMark x1="61846" y1="88542" x2="67077" y2="90833"/>
                        <a14:foregroundMark x1="66769" y1="85000" x2="61231" y2="87708"/>
                        <a14:foregroundMark x1="82769" y1="87292" x2="88000" y2="92500"/>
                        <a14:foregroundMark x1="74769" y1="85000" x2="82154" y2="87500"/>
                        <a14:foregroundMark x1="44923" y1="17500" x2="60923" y2="17708"/>
                        <a14:foregroundMark x1="46462" y1="16667" x2="58769" y2="16667"/>
                        <a14:backgroundMark x1="49846" y1="82292" x2="56923" y2="99792"/>
                        <a14:backgroundMark x1="80615" y1="78958" x2="95385" y2="92708"/>
                        <a14:backgroundMark x1="62462" y1="90833" x2="78462" y2="96458"/>
                        <a14:backgroundMark x1="63385" y1="80000" x2="53538" y2="85208"/>
                        <a14:backgroundMark x1="79692" y1="80625" x2="76615" y2="8416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 bwMode="auto">
          <a:xfrm>
            <a:off x="6830219" y="4002648"/>
            <a:ext cx="1845469" cy="250118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22553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1"/>
          <p:cNvSpPr>
            <a:spLocks noChangeArrowheads="1"/>
          </p:cNvSpPr>
          <p:nvPr/>
        </p:nvSpPr>
        <p:spPr bwMode="auto">
          <a:xfrm>
            <a:off x="0" y="333375"/>
            <a:ext cx="4716463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195" name="Freeform 12"/>
          <p:cNvSpPr>
            <a:spLocks/>
          </p:cNvSpPr>
          <p:nvPr/>
        </p:nvSpPr>
        <p:spPr bwMode="auto">
          <a:xfrm>
            <a:off x="3348038" y="908050"/>
            <a:ext cx="5580062" cy="5761038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107950" y="260350"/>
            <a:ext cx="4752975" cy="896938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 anchor="b"/>
          <a:lstStyle/>
          <a:p>
            <a:pPr algn="l"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b="1" dirty="0" smtClean="0">
                <a:solidFill>
                  <a:schemeClr val="bg1"/>
                </a:solidFill>
                <a:latin typeface="Times New Roman" pitchFamily="18" charset="0"/>
              </a:rPr>
              <a:t>Chocolate </a:t>
            </a:r>
            <a:r>
              <a:rPr lang="es-ES" b="1" dirty="0" err="1" smtClean="0">
                <a:solidFill>
                  <a:schemeClr val="bg1"/>
                </a:solidFill>
                <a:latin typeface="Times New Roman" pitchFamily="18" charset="0"/>
              </a:rPr>
              <a:t>candy</a:t>
            </a:r>
            <a:endParaRPr lang="es-ES" b="1" dirty="0" smtClean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81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95936" y="1772816"/>
            <a:ext cx="4536504" cy="3248025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/>
          <a:lstStyle/>
          <a:p>
            <a:pPr marL="0" indent="0" algn="ctr" defTabSz="449263" eaLnBrk="1" hangingPunct="1">
              <a:spcBef>
                <a:spcPts val="700"/>
              </a:spcBef>
              <a:buClr>
                <a:srgbClr val="FF0033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4400" dirty="0" err="1" smtClean="0">
                <a:solidFill>
                  <a:schemeClr val="bg1"/>
                </a:solidFill>
                <a:latin typeface="Times New Roman" pitchFamily="18" charset="0"/>
              </a:rPr>
              <a:t>Many</a:t>
            </a:r>
            <a:r>
              <a:rPr lang="es-ES" sz="4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400" dirty="0" err="1" smtClean="0">
                <a:solidFill>
                  <a:schemeClr val="bg1"/>
                </a:solidFill>
                <a:latin typeface="Times New Roman" pitchFamily="18" charset="0"/>
              </a:rPr>
              <a:t>people</a:t>
            </a:r>
            <a:r>
              <a:rPr lang="es-ES" sz="4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400" dirty="0" err="1" smtClean="0">
                <a:solidFill>
                  <a:schemeClr val="bg1"/>
                </a:solidFill>
                <a:latin typeface="Times New Roman" pitchFamily="18" charset="0"/>
              </a:rPr>
              <a:t>love</a:t>
            </a:r>
            <a:r>
              <a:rPr lang="es-ES" sz="4400" dirty="0" smtClean="0">
                <a:solidFill>
                  <a:schemeClr val="bg1"/>
                </a:solidFill>
                <a:latin typeface="Times New Roman" pitchFamily="18" charset="0"/>
              </a:rPr>
              <a:t> chocolate </a:t>
            </a:r>
            <a:r>
              <a:rPr lang="es-ES" sz="4400" dirty="0" err="1" smtClean="0">
                <a:solidFill>
                  <a:schemeClr val="bg1"/>
                </a:solidFill>
                <a:latin typeface="Times New Roman" pitchFamily="18" charset="0"/>
              </a:rPr>
              <a:t>candy</a:t>
            </a:r>
            <a:r>
              <a:rPr lang="es-ES" sz="4400" dirty="0" smtClean="0">
                <a:solidFill>
                  <a:schemeClr val="bg1"/>
                </a:solidFill>
                <a:latin typeface="Times New Roman" pitchFamily="18" charset="0"/>
              </a:rPr>
              <a:t>. </a:t>
            </a:r>
            <a:r>
              <a:rPr lang="es-ES" sz="4400" dirty="0" err="1" smtClean="0">
                <a:solidFill>
                  <a:schemeClr val="bg1"/>
                </a:solidFill>
                <a:latin typeface="Times New Roman" pitchFamily="18" charset="0"/>
              </a:rPr>
              <a:t>They</a:t>
            </a:r>
            <a:r>
              <a:rPr lang="es-ES" sz="4400" dirty="0" smtClean="0">
                <a:solidFill>
                  <a:schemeClr val="bg1"/>
                </a:solidFill>
                <a:latin typeface="Times New Roman" pitchFamily="18" charset="0"/>
              </a:rPr>
              <a:t> are popular </a:t>
            </a:r>
            <a:r>
              <a:rPr lang="es-ES" sz="4400" dirty="0" err="1" smtClean="0">
                <a:solidFill>
                  <a:schemeClr val="bg1"/>
                </a:solidFill>
                <a:latin typeface="Times New Roman" pitchFamily="18" charset="0"/>
              </a:rPr>
              <a:t>on</a:t>
            </a:r>
            <a:r>
              <a:rPr lang="es-ES" sz="44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400" dirty="0" err="1" smtClean="0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sz="4400" dirty="0" smtClean="0">
                <a:solidFill>
                  <a:schemeClr val="bg1"/>
                </a:solidFill>
                <a:latin typeface="Times New Roman" pitchFamily="18" charset="0"/>
              </a:rPr>
              <a:t> Day.</a:t>
            </a:r>
          </a:p>
        </p:txBody>
      </p:sp>
      <p:pic>
        <p:nvPicPr>
          <p:cNvPr id="8198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" t="14507" r="4325" b="12326"/>
          <a:stretch/>
        </p:blipFill>
        <p:spPr bwMode="auto">
          <a:xfrm rot="19553175">
            <a:off x="350254" y="2473203"/>
            <a:ext cx="4327303" cy="347729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A5002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" name="Picture 15" descr="http://1.bp.blogspot.com/-ywFTnipPD80/TedLZHPPqbI/AAAAAAAAACc/9ZDCVqmhpWA/s1600/smiley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92" b="98958" l="3077" r="100000">
                        <a14:foregroundMark x1="47385" y1="80208" x2="58769" y2="79167"/>
                        <a14:foregroundMark x1="46154" y1="87292" x2="40308" y2="88125"/>
                        <a14:foregroundMark x1="70769" y1="79792" x2="65538" y2="85625"/>
                        <a14:foregroundMark x1="16923" y1="36042" x2="15692" y2="43958"/>
                        <a14:foregroundMark x1="12000" y1="56458" x2="8923" y2="61875"/>
                        <a14:foregroundMark x1="7077" y1="65000" x2="10154" y2="71458"/>
                        <a14:foregroundMark x1="75692" y1="79792" x2="71077" y2="86875"/>
                        <a14:foregroundMark x1="63385" y1="88958" x2="78462" y2="93542"/>
                        <a14:foregroundMark x1="61846" y1="88542" x2="67077" y2="90833"/>
                        <a14:foregroundMark x1="66769" y1="85000" x2="61231" y2="87708"/>
                        <a14:foregroundMark x1="82769" y1="87292" x2="88000" y2="92500"/>
                        <a14:foregroundMark x1="74769" y1="85000" x2="82154" y2="87500"/>
                        <a14:foregroundMark x1="44923" y1="17500" x2="60923" y2="17708"/>
                        <a14:foregroundMark x1="46462" y1="16667" x2="58769" y2="16667"/>
                        <a14:backgroundMark x1="49846" y1="82292" x2="56923" y2="99792"/>
                        <a14:backgroundMark x1="80615" y1="78958" x2="95385" y2="92708"/>
                        <a14:backgroundMark x1="62462" y1="90833" x2="78462" y2="96458"/>
                        <a14:backgroundMark x1="63385" y1="80000" x2="53538" y2="85208"/>
                        <a14:backgroundMark x1="79692" y1="80625" x2="76615" y2="8416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 bwMode="auto">
          <a:xfrm>
            <a:off x="7164288" y="4455416"/>
            <a:ext cx="1511400" cy="204841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71014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1"/>
          <p:cNvSpPr>
            <a:spLocks noChangeArrowheads="1"/>
          </p:cNvSpPr>
          <p:nvPr/>
        </p:nvSpPr>
        <p:spPr bwMode="auto">
          <a:xfrm>
            <a:off x="1" y="333375"/>
            <a:ext cx="4355975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219" name="Freeform 12"/>
          <p:cNvSpPr>
            <a:spLocks/>
          </p:cNvSpPr>
          <p:nvPr/>
        </p:nvSpPr>
        <p:spPr bwMode="auto">
          <a:xfrm>
            <a:off x="3419872" y="908050"/>
            <a:ext cx="5508228" cy="5761038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228600"/>
            <a:ext cx="4309988" cy="896938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 anchor="b"/>
          <a:lstStyle/>
          <a:p>
            <a:pPr algn="l"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b="1" dirty="0" err="1" smtClean="0">
                <a:solidFill>
                  <a:schemeClr val="bg1"/>
                </a:solidFill>
                <a:latin typeface="Times New Roman" pitchFamily="18" charset="0"/>
              </a:rPr>
              <a:t>Gifts</a:t>
            </a:r>
            <a:r>
              <a:rPr lang="es-ES" b="1" dirty="0" smtClean="0">
                <a:solidFill>
                  <a:schemeClr val="bg1"/>
                </a:solidFill>
                <a:latin typeface="Times New Roman" pitchFamily="18" charset="0"/>
              </a:rPr>
              <a:t> and </a:t>
            </a:r>
            <a:r>
              <a:rPr lang="es-ES" b="1" dirty="0" err="1" smtClean="0">
                <a:solidFill>
                  <a:schemeClr val="bg1"/>
                </a:solidFill>
                <a:latin typeface="Times New Roman" pitchFamily="18" charset="0"/>
              </a:rPr>
              <a:t>cards</a:t>
            </a:r>
            <a:endParaRPr lang="es-ES" b="1" dirty="0" smtClean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95936" y="1412776"/>
            <a:ext cx="4536504" cy="3024336"/>
          </a:xfrm>
          <a:effectLst>
            <a:outerShdw dist="28398" dir="3806097" algn="ctr" rotWithShape="0">
              <a:schemeClr val="tx1"/>
            </a:outerShdw>
          </a:effectLst>
        </p:spPr>
        <p:txBody>
          <a:bodyPr lIns="92160" tIns="46080" rIns="92160" bIns="46080"/>
          <a:lstStyle/>
          <a:p>
            <a:pPr marL="0" indent="0" algn="ctr" defTabSz="449263" eaLnBrk="1" hangingPunct="1">
              <a:spcBef>
                <a:spcPts val="700"/>
              </a:spcBef>
              <a:buClr>
                <a:srgbClr val="FF0033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4000" dirty="0" err="1" smtClean="0">
                <a:solidFill>
                  <a:schemeClr val="bg1"/>
                </a:solidFill>
                <a:latin typeface="Times New Roman" pitchFamily="18" charset="0"/>
              </a:rPr>
              <a:t>There</a:t>
            </a:r>
            <a:r>
              <a:rPr lang="es-ES" sz="4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000" dirty="0" err="1" smtClean="0">
                <a:solidFill>
                  <a:schemeClr val="bg1"/>
                </a:solidFill>
                <a:latin typeface="Times New Roman" pitchFamily="18" charset="0"/>
              </a:rPr>
              <a:t>is</a:t>
            </a:r>
            <a:r>
              <a:rPr lang="es-ES" sz="4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000" dirty="0" err="1" smtClean="0">
                <a:solidFill>
                  <a:schemeClr val="bg1"/>
                </a:solidFill>
                <a:latin typeface="Times New Roman" pitchFamily="18" charset="0"/>
              </a:rPr>
              <a:t>someone</a:t>
            </a:r>
            <a:r>
              <a:rPr lang="es-ES" sz="4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000" dirty="0" err="1" smtClean="0">
                <a:solidFill>
                  <a:schemeClr val="bg1"/>
                </a:solidFill>
                <a:latin typeface="Times New Roman" pitchFamily="18" charset="0"/>
              </a:rPr>
              <a:t>who</a:t>
            </a:r>
            <a:r>
              <a:rPr lang="es-ES" sz="4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000" dirty="0" err="1" smtClean="0">
                <a:solidFill>
                  <a:schemeClr val="bg1"/>
                </a:solidFill>
                <a:latin typeface="Times New Roman" pitchFamily="18" charset="0"/>
              </a:rPr>
              <a:t>will</a:t>
            </a:r>
            <a:r>
              <a:rPr lang="es-ES" sz="4000" dirty="0" smtClean="0">
                <a:solidFill>
                  <a:schemeClr val="bg1"/>
                </a:solidFill>
                <a:latin typeface="Times New Roman" pitchFamily="18" charset="0"/>
              </a:rPr>
              <a:t> be </a:t>
            </a:r>
            <a:r>
              <a:rPr lang="es-ES" sz="4000" dirty="0" err="1" smtClean="0">
                <a:solidFill>
                  <a:schemeClr val="bg1"/>
                </a:solidFill>
                <a:latin typeface="Times New Roman" pitchFamily="18" charset="0"/>
              </a:rPr>
              <a:t>grateful</a:t>
            </a:r>
            <a:r>
              <a:rPr lang="es-ES" sz="4000" dirty="0" smtClean="0">
                <a:solidFill>
                  <a:schemeClr val="bg1"/>
                </a:solidFill>
                <a:latin typeface="Times New Roman" pitchFamily="18" charset="0"/>
              </a:rPr>
              <a:t> and </a:t>
            </a:r>
            <a:r>
              <a:rPr lang="es-ES" sz="4000" dirty="0" err="1" smtClean="0">
                <a:solidFill>
                  <a:schemeClr val="bg1"/>
                </a:solidFill>
                <a:latin typeface="Times New Roman" pitchFamily="18" charset="0"/>
              </a:rPr>
              <a:t>happy</a:t>
            </a:r>
            <a:r>
              <a:rPr lang="es-ES" sz="4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000" dirty="0" err="1" smtClean="0">
                <a:solidFill>
                  <a:schemeClr val="bg1"/>
                </a:solidFill>
                <a:latin typeface="Times New Roman" pitchFamily="18" charset="0"/>
              </a:rPr>
              <a:t>to</a:t>
            </a:r>
            <a:r>
              <a:rPr lang="es-ES" sz="4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000" dirty="0" err="1" smtClean="0">
                <a:solidFill>
                  <a:schemeClr val="bg1"/>
                </a:solidFill>
                <a:latin typeface="Times New Roman" pitchFamily="18" charset="0"/>
              </a:rPr>
              <a:t>receive</a:t>
            </a:r>
            <a:r>
              <a:rPr lang="es-ES" sz="4000" dirty="0" smtClean="0">
                <a:solidFill>
                  <a:schemeClr val="bg1"/>
                </a:solidFill>
                <a:latin typeface="Times New Roman" pitchFamily="18" charset="0"/>
              </a:rPr>
              <a:t> a </a:t>
            </a:r>
            <a:r>
              <a:rPr lang="es-ES" sz="4000" dirty="0" err="1" smtClean="0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sz="4000" dirty="0" smtClean="0">
                <a:solidFill>
                  <a:schemeClr val="bg1"/>
                </a:solidFill>
                <a:latin typeface="Times New Roman" pitchFamily="18" charset="0"/>
              </a:rPr>
              <a:t> Day </a:t>
            </a:r>
            <a:r>
              <a:rPr lang="es-ES" sz="4000" dirty="0" err="1" smtClean="0">
                <a:solidFill>
                  <a:schemeClr val="bg1"/>
                </a:solidFill>
                <a:latin typeface="Times New Roman" pitchFamily="18" charset="0"/>
              </a:rPr>
              <a:t>gift</a:t>
            </a:r>
            <a:r>
              <a:rPr lang="es-ES" sz="4000" dirty="0" smtClean="0">
                <a:solidFill>
                  <a:schemeClr val="bg1"/>
                </a:solidFill>
                <a:latin typeface="Times New Roman" pitchFamily="18" charset="0"/>
              </a:rPr>
              <a:t> and a </a:t>
            </a:r>
            <a:r>
              <a:rPr lang="es-ES" sz="4000" dirty="0" err="1" smtClean="0">
                <a:solidFill>
                  <a:schemeClr val="bg1"/>
                </a:solidFill>
                <a:latin typeface="Times New Roman" pitchFamily="18" charset="0"/>
              </a:rPr>
              <a:t>card</a:t>
            </a:r>
            <a:r>
              <a:rPr lang="es-ES" sz="4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000" dirty="0" err="1" smtClean="0">
                <a:solidFill>
                  <a:schemeClr val="bg1"/>
                </a:solidFill>
                <a:latin typeface="Times New Roman" pitchFamily="18" charset="0"/>
              </a:rPr>
              <a:t>from</a:t>
            </a:r>
            <a:r>
              <a:rPr lang="es-ES" sz="4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4000" dirty="0" err="1" smtClean="0">
                <a:solidFill>
                  <a:schemeClr val="bg1"/>
                </a:solidFill>
                <a:latin typeface="Times New Roman" pitchFamily="18" charset="0"/>
              </a:rPr>
              <a:t>you</a:t>
            </a:r>
            <a:r>
              <a:rPr lang="es-ES" sz="4000" dirty="0" smtClean="0">
                <a:solidFill>
                  <a:schemeClr val="bg1"/>
                </a:solidFill>
                <a:latin typeface="Times New Roman" pitchFamily="18" charset="0"/>
              </a:rPr>
              <a:t>.</a:t>
            </a:r>
          </a:p>
        </p:txBody>
      </p:sp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2200275"/>
            <a:ext cx="37338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" name="Picture 9" descr="http://3.bp.blogspot.com/-FUJj2XJB9lk/TzFyV9bAELI/AAAAAAAAK8g/-MnzQ-p5rw4/s1600/valentine-card-sid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96" b="89894" l="7778" r="90000">
                        <a14:backgroundMark x1="22037" y1="50798" x2="20185" y2="62234"/>
                      </a14:backgroundRemoval>
                    </a14:imgEffect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179" r="5066" b="10172"/>
          <a:stretch/>
        </p:blipFill>
        <p:spPr bwMode="auto">
          <a:xfrm flipH="1">
            <a:off x="976321" y="4293096"/>
            <a:ext cx="2371543" cy="211631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5" descr="http://1.bp.blogspot.com/-ywFTnipPD80/TedLZHPPqbI/AAAAAAAAACc/9ZDCVqmhpWA/s1600/smiley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792" b="98958" l="3077" r="100000">
                        <a14:foregroundMark x1="47385" y1="80208" x2="58769" y2="79167"/>
                        <a14:foregroundMark x1="46154" y1="87292" x2="40308" y2="88125"/>
                        <a14:foregroundMark x1="70769" y1="79792" x2="65538" y2="85625"/>
                        <a14:foregroundMark x1="16923" y1="36042" x2="15692" y2="43958"/>
                        <a14:foregroundMark x1="12000" y1="56458" x2="8923" y2="61875"/>
                        <a14:foregroundMark x1="7077" y1="65000" x2="10154" y2="71458"/>
                        <a14:foregroundMark x1="75692" y1="79792" x2="71077" y2="86875"/>
                        <a14:foregroundMark x1="63385" y1="88958" x2="78462" y2="93542"/>
                        <a14:foregroundMark x1="61846" y1="88542" x2="67077" y2="90833"/>
                        <a14:foregroundMark x1="66769" y1="85000" x2="61231" y2="87708"/>
                        <a14:foregroundMark x1="82769" y1="87292" x2="88000" y2="92500"/>
                        <a14:foregroundMark x1="74769" y1="85000" x2="82154" y2="87500"/>
                        <a14:foregroundMark x1="44923" y1="17500" x2="60923" y2="17708"/>
                        <a14:foregroundMark x1="46462" y1="16667" x2="58769" y2="16667"/>
                        <a14:backgroundMark x1="49846" y1="82292" x2="56923" y2="99792"/>
                        <a14:backgroundMark x1="80615" y1="78958" x2="95385" y2="92708"/>
                        <a14:backgroundMark x1="62462" y1="90833" x2="78462" y2="96458"/>
                        <a14:backgroundMark x1="63385" y1="80000" x2="53538" y2="85208"/>
                        <a14:backgroundMark x1="79692" y1="80625" x2="76615" y2="8416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 bwMode="auto">
          <a:xfrm>
            <a:off x="7020272" y="4260229"/>
            <a:ext cx="1655416" cy="224360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124950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2"/>
          <p:cNvSpPr>
            <a:spLocks noChangeArrowheads="1"/>
          </p:cNvSpPr>
          <p:nvPr/>
        </p:nvSpPr>
        <p:spPr bwMode="auto">
          <a:xfrm>
            <a:off x="1" y="333375"/>
            <a:ext cx="2627783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43" name="Freeform 11"/>
          <p:cNvSpPr>
            <a:spLocks/>
          </p:cNvSpPr>
          <p:nvPr/>
        </p:nvSpPr>
        <p:spPr bwMode="auto">
          <a:xfrm>
            <a:off x="3888804" y="1124074"/>
            <a:ext cx="5219700" cy="4969222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188785" y="188913"/>
            <a:ext cx="2438999" cy="896937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 anchor="b"/>
          <a:lstStyle/>
          <a:p>
            <a:pPr algn="l"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b="1" dirty="0" err="1" smtClean="0">
                <a:solidFill>
                  <a:schemeClr val="bg1"/>
                </a:solidFill>
                <a:latin typeface="Times New Roman" pitchFamily="18" charset="0"/>
              </a:rPr>
              <a:t>Flowers</a:t>
            </a:r>
            <a:endParaRPr lang="es-ES" b="1" dirty="0" smtClean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10251" name="Picture 11" descr="http://3.bp.blogspot.com/-joC5n00J5AA/Tr-P2wx0sZI/AAAAAAAAAOo/0xbJyROOvec/s1600/picture+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8500">
                        <a14:foregroundMark x1="17250" y1="30690" x2="13250" y2="48276"/>
                        <a14:foregroundMark x1="73500" y1="86897" x2="74250" y2="89655"/>
                        <a14:foregroundMark x1="78250" y1="88966" x2="78250" y2="90690"/>
                        <a14:backgroundMark x1="71500" y1="59310" x2="70500" y2="58966"/>
                        <a14:backgroundMark x1="71250" y1="66207" x2="71250" y2="66207"/>
                        <a14:backgroundMark x1="75750" y1="90690" x2="75750" y2="93103"/>
                        <a14:backgroundMark x1="61750" y1="27931" x2="61750" y2="27931"/>
                        <a14:backgroundMark x1="65500" y1="32069" x2="65500" y2="32069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818" t="18023" r="7018" b="9716"/>
          <a:stretch/>
        </p:blipFill>
        <p:spPr bwMode="auto">
          <a:xfrm>
            <a:off x="35496" y="2264822"/>
            <a:ext cx="4877999" cy="30363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6338" y="2131988"/>
            <a:ext cx="3744094" cy="3097212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/>
          <a:lstStyle/>
          <a:p>
            <a:pPr marL="0" indent="0" algn="ctr" defTabSz="449263" eaLnBrk="1" hangingPunct="1">
              <a:lnSpc>
                <a:spcPct val="90000"/>
              </a:lnSpc>
              <a:spcBef>
                <a:spcPts val="700"/>
              </a:spcBef>
              <a:buClr>
                <a:srgbClr val="FF0033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This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boy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is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going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to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give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a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bouquet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of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flowers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to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his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friend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.</a:t>
            </a:r>
          </a:p>
        </p:txBody>
      </p:sp>
      <p:pic>
        <p:nvPicPr>
          <p:cNvPr id="8" name="Picture 15" descr="http://1.bp.blogspot.com/-ywFTnipPD80/TedLZHPPqbI/AAAAAAAAACc/9ZDCVqmhpWA/s1600/smiley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92" b="98958" l="3077" r="100000">
                        <a14:foregroundMark x1="47385" y1="80208" x2="58769" y2="79167"/>
                        <a14:foregroundMark x1="46154" y1="87292" x2="40308" y2="88125"/>
                        <a14:foregroundMark x1="70769" y1="79792" x2="65538" y2="85625"/>
                        <a14:foregroundMark x1="16923" y1="36042" x2="15692" y2="43958"/>
                        <a14:foregroundMark x1="12000" y1="56458" x2="8923" y2="61875"/>
                        <a14:foregroundMark x1="7077" y1="65000" x2="10154" y2="71458"/>
                        <a14:foregroundMark x1="75692" y1="79792" x2="71077" y2="86875"/>
                        <a14:foregroundMark x1="63385" y1="88958" x2="78462" y2="93542"/>
                        <a14:foregroundMark x1="61846" y1="88542" x2="67077" y2="90833"/>
                        <a14:foregroundMark x1="66769" y1="85000" x2="61231" y2="87708"/>
                        <a14:foregroundMark x1="82769" y1="87292" x2="88000" y2="92500"/>
                        <a14:foregroundMark x1="74769" y1="85000" x2="82154" y2="87500"/>
                        <a14:foregroundMark x1="44923" y1="17500" x2="60923" y2="17708"/>
                        <a14:foregroundMark x1="46462" y1="16667" x2="58769" y2="16667"/>
                        <a14:backgroundMark x1="49846" y1="82292" x2="56923" y2="99792"/>
                        <a14:backgroundMark x1="80615" y1="78958" x2="95385" y2="92708"/>
                        <a14:backgroundMark x1="62462" y1="90833" x2="78462" y2="96458"/>
                        <a14:backgroundMark x1="63385" y1="80000" x2="53538" y2="85208"/>
                        <a14:backgroundMark x1="79692" y1="80625" x2="76615" y2="8416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 bwMode="auto">
          <a:xfrm>
            <a:off x="7236296" y="4553009"/>
            <a:ext cx="1439392" cy="19508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Llamada ovalada"/>
          <p:cNvSpPr/>
          <p:nvPr/>
        </p:nvSpPr>
        <p:spPr>
          <a:xfrm>
            <a:off x="899592" y="1556792"/>
            <a:ext cx="2304256" cy="864096"/>
          </a:xfrm>
          <a:prstGeom prst="wedgeEllipseCallout">
            <a:avLst>
              <a:gd name="adj1" fmla="val -26422"/>
              <a:gd name="adj2" fmla="val 77404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err="1" smtClean="0">
                <a:solidFill>
                  <a:schemeClr val="tx1"/>
                </a:solidFill>
              </a:rPr>
              <a:t>Thank</a:t>
            </a:r>
            <a:r>
              <a:rPr lang="es-ES_tradnl" sz="2000" b="1" dirty="0" smtClean="0">
                <a:solidFill>
                  <a:schemeClr val="tx1"/>
                </a:solidFill>
              </a:rPr>
              <a:t> </a:t>
            </a:r>
            <a:r>
              <a:rPr lang="es-ES_tradnl" sz="2000" b="1" dirty="0" err="1" smtClean="0">
                <a:solidFill>
                  <a:schemeClr val="tx1"/>
                </a:solidFill>
              </a:rPr>
              <a:t>you</a:t>
            </a:r>
            <a:r>
              <a:rPr lang="es-ES_tradnl" sz="2000" b="1" dirty="0" smtClean="0">
                <a:solidFill>
                  <a:schemeClr val="tx1"/>
                </a:solidFill>
              </a:rPr>
              <a:t>!</a:t>
            </a:r>
            <a:endParaRPr lang="es-ES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6591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3"/>
          <p:cNvSpPr>
            <a:spLocks noChangeArrowheads="1"/>
          </p:cNvSpPr>
          <p:nvPr/>
        </p:nvSpPr>
        <p:spPr bwMode="auto">
          <a:xfrm>
            <a:off x="0" y="333375"/>
            <a:ext cx="5292079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1267" name="Freeform 11"/>
          <p:cNvSpPr>
            <a:spLocks/>
          </p:cNvSpPr>
          <p:nvPr/>
        </p:nvSpPr>
        <p:spPr bwMode="auto">
          <a:xfrm>
            <a:off x="3059832" y="548680"/>
            <a:ext cx="5724252" cy="6120408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333375"/>
            <a:ext cx="5256832" cy="896938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 anchor="b"/>
          <a:lstStyle/>
          <a:p>
            <a:pPr algn="l"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6000" dirty="0" err="1" smtClean="0">
                <a:solidFill>
                  <a:schemeClr val="bg1"/>
                </a:solidFill>
                <a:latin typeface="Times New Roman" pitchFamily="18" charset="0"/>
              </a:rPr>
              <a:t>Cupid’s</a:t>
            </a:r>
            <a:r>
              <a:rPr lang="es-ES" sz="600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6000" dirty="0" err="1" smtClean="0">
                <a:solidFill>
                  <a:schemeClr val="bg1"/>
                </a:solidFill>
                <a:latin typeface="Times New Roman" pitchFamily="18" charset="0"/>
              </a:rPr>
              <a:t>arrows</a:t>
            </a:r>
            <a:endParaRPr lang="es-ES" sz="6000" dirty="0" smtClean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44181" y="1367706"/>
            <a:ext cx="4328219" cy="3573462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/>
          <a:lstStyle/>
          <a:p>
            <a:pPr marL="0" indent="0" algn="ctr" defTabSz="449263" eaLnBrk="1" hangingPunct="1">
              <a:spcBef>
                <a:spcPts val="700"/>
              </a:spcBef>
              <a:buClr>
                <a:srgbClr val="FF0033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This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is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Cupid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. </a:t>
            </a:r>
          </a:p>
          <a:p>
            <a:pPr marL="0" indent="0" algn="ctr" defTabSz="449263" eaLnBrk="1" hangingPunct="1">
              <a:spcBef>
                <a:spcPts val="700"/>
              </a:spcBef>
              <a:buClr>
                <a:srgbClr val="FF0033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If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he strikes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you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with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one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of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his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arrows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,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you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will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fall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in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love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with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the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first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person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  <a:p>
            <a:pPr marL="0" indent="0" algn="ctr" defTabSz="449263" eaLnBrk="1" hangingPunct="1">
              <a:spcBef>
                <a:spcPts val="700"/>
              </a:spcBef>
              <a:buClr>
                <a:srgbClr val="FF0033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you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3600" b="1" dirty="0" err="1" smtClean="0">
                <a:solidFill>
                  <a:schemeClr val="bg1"/>
                </a:solidFill>
                <a:latin typeface="Times New Roman" pitchFamily="18" charset="0"/>
              </a:rPr>
              <a:t>see</a:t>
            </a:r>
            <a:r>
              <a:rPr lang="es-ES" sz="3600" b="1" dirty="0" smtClean="0">
                <a:solidFill>
                  <a:schemeClr val="bg1"/>
                </a:solidFill>
                <a:latin typeface="Times New Roman" pitchFamily="18" charset="0"/>
              </a:rPr>
              <a:t>.</a:t>
            </a:r>
          </a:p>
        </p:txBody>
      </p:sp>
      <p:pic>
        <p:nvPicPr>
          <p:cNvPr id="11273" name="Picture 9" descr="http://rlv.zcache.com/smiley_emoticon_love_mouse_mat-p144486603988559104envq7_4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9750" y1="54250" x2="57250" y2="71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75" t="10895" r="15125" b="19889"/>
          <a:stretch/>
        </p:blipFill>
        <p:spPr bwMode="auto">
          <a:xfrm>
            <a:off x="7236296" y="4941168"/>
            <a:ext cx="1550083" cy="151114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://auroramarquez.files.wordpress.com/2010/06/cupido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58" b="95526" l="625" r="93333">
                        <a14:foregroundMark x1="73333" y1="49737" x2="79792" y2="51579"/>
                        <a14:foregroundMark x1="54792" y1="58947" x2="60208" y2="66316"/>
                        <a14:foregroundMark x1="53958" y1="58158" x2="53542" y2="71053"/>
                        <a14:backgroundMark x1="74375" y1="48684" x2="78542" y2="50000"/>
                        <a14:backgroundMark x1="81667" y1="45789" x2="81458" y2="47368"/>
                        <a14:backgroundMark x1="81667" y1="49474" x2="81667" y2="49474"/>
                        <a14:backgroundMark x1="76042" y1="44211" x2="76042" y2="44211"/>
                        <a14:backgroundMark x1="73333" y1="44737" x2="73333" y2="44737"/>
                        <a14:backgroundMark x1="73542" y1="42895" x2="73542" y2="42895"/>
                        <a14:backgroundMark x1="81875" y1="43421" x2="81875" y2="43421"/>
                        <a14:backgroundMark x1="54375" y1="61053" x2="54375" y2="64474"/>
                        <a14:backgroundMark x1="31458" y1="62105" x2="31458" y2="62105"/>
                        <a14:backgroundMark x1="40417" y1="36053" x2="40417" y2="36053"/>
                        <a14:backgroundMark x1="35208" y1="30526" x2="35208" y2="30526"/>
                        <a14:backgroundMark x1="37708" y1="33421" x2="37708" y2="33421"/>
                        <a14:backgroundMark x1="30833" y1="26053" x2="30833" y2="26053"/>
                        <a14:backgroundMark x1="33542" y1="28158" x2="33542" y2="2815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6" t="3438" r="11174" b="4049"/>
          <a:stretch/>
        </p:blipFill>
        <p:spPr bwMode="auto">
          <a:xfrm rot="19566344">
            <a:off x="358237" y="2755216"/>
            <a:ext cx="3755476" cy="330447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36436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1"/>
          <p:cNvSpPr>
            <a:spLocks noChangeArrowheads="1"/>
          </p:cNvSpPr>
          <p:nvPr/>
        </p:nvSpPr>
        <p:spPr bwMode="auto">
          <a:xfrm>
            <a:off x="0" y="333375"/>
            <a:ext cx="4716463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075" name="Freeform 12"/>
          <p:cNvSpPr>
            <a:spLocks/>
          </p:cNvSpPr>
          <p:nvPr/>
        </p:nvSpPr>
        <p:spPr bwMode="auto">
          <a:xfrm>
            <a:off x="1907704" y="1484784"/>
            <a:ext cx="5435600" cy="3816424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4330700" cy="896938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 anchor="b"/>
          <a:lstStyle/>
          <a:p>
            <a:pPr algn="l"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b="1" dirty="0" err="1" smtClean="0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b="1" dirty="0" smtClean="0">
                <a:solidFill>
                  <a:schemeClr val="bg1"/>
                </a:solidFill>
                <a:latin typeface="Times New Roman" pitchFamily="18" charset="0"/>
              </a:rPr>
              <a:t> Day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483768" y="2492896"/>
            <a:ext cx="4392488" cy="11521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60" tIns="46080" rIns="92160" bIns="4608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449263" eaLnBrk="1" hangingPunct="1">
              <a:buSzPct val="7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66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latin typeface="Times New Roman" pitchFamily="18" charset="0"/>
              </a:rPr>
              <a:t>Vocabulary</a:t>
            </a:r>
            <a:endParaRPr lang="es-ES" sz="6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latin typeface="Times New Roman" pitchFamily="18" charset="0"/>
            </a:endParaRPr>
          </a:p>
        </p:txBody>
      </p:sp>
      <p:pic>
        <p:nvPicPr>
          <p:cNvPr id="7" name="Picture 15" descr="http://1.bp.blogspot.com/-ywFTnipPD80/TedLZHPPqbI/AAAAAAAAACc/9ZDCVqmhpWA/s1600/smiley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92" b="98958" l="3077" r="100000">
                        <a14:foregroundMark x1="47385" y1="80208" x2="58769" y2="79167"/>
                        <a14:foregroundMark x1="46154" y1="87292" x2="40308" y2="88125"/>
                        <a14:foregroundMark x1="70769" y1="79792" x2="65538" y2="85625"/>
                        <a14:foregroundMark x1="16923" y1="36042" x2="15692" y2="43958"/>
                        <a14:foregroundMark x1="12000" y1="56458" x2="8923" y2="61875"/>
                        <a14:foregroundMark x1="7077" y1="65000" x2="10154" y2="71458"/>
                        <a14:foregroundMark x1="75692" y1="79792" x2="71077" y2="86875"/>
                        <a14:foregroundMark x1="63385" y1="88958" x2="78462" y2="93542"/>
                        <a14:foregroundMark x1="61846" y1="88542" x2="67077" y2="90833"/>
                        <a14:foregroundMark x1="66769" y1="85000" x2="61231" y2="87708"/>
                        <a14:foregroundMark x1="82769" y1="87292" x2="88000" y2="92500"/>
                        <a14:foregroundMark x1="74769" y1="85000" x2="82154" y2="87500"/>
                        <a14:foregroundMark x1="44923" y1="17500" x2="60923" y2="17708"/>
                        <a14:foregroundMark x1="46462" y1="16667" x2="58769" y2="16667"/>
                        <a14:backgroundMark x1="49846" y1="82292" x2="56923" y2="99792"/>
                        <a14:backgroundMark x1="80615" y1="78958" x2="95385" y2="92708"/>
                        <a14:backgroundMark x1="62462" y1="90833" x2="78462" y2="96458"/>
                        <a14:backgroundMark x1="63385" y1="80000" x2="53538" y2="85208"/>
                        <a14:backgroundMark x1="79692" y1="80625" x2="76615" y2="8416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 bwMode="auto">
          <a:xfrm>
            <a:off x="7236296" y="4553009"/>
            <a:ext cx="1439392" cy="19508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658133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Freeform 28"/>
          <p:cNvSpPr>
            <a:spLocks/>
          </p:cNvSpPr>
          <p:nvPr/>
        </p:nvSpPr>
        <p:spPr bwMode="auto">
          <a:xfrm>
            <a:off x="827088" y="1412776"/>
            <a:ext cx="7129462" cy="5445224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8027988" y="4737100"/>
            <a:ext cx="792162" cy="819150"/>
            <a:chOff x="748" y="3158"/>
            <a:chExt cx="499" cy="516"/>
          </a:xfrm>
        </p:grpSpPr>
        <p:sp>
          <p:nvSpPr>
            <p:cNvPr id="3084" name="Oval 10"/>
            <p:cNvSpPr>
              <a:spLocks noChangeArrowheads="1"/>
            </p:cNvSpPr>
            <p:nvPr/>
          </p:nvSpPr>
          <p:spPr bwMode="auto">
            <a:xfrm>
              <a:off x="807" y="3187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3085" name="Group 11"/>
            <p:cNvGrpSpPr>
              <a:grpSpLocks/>
            </p:cNvGrpSpPr>
            <p:nvPr/>
          </p:nvGrpSpPr>
          <p:grpSpPr bwMode="auto">
            <a:xfrm>
              <a:off x="748" y="3158"/>
              <a:ext cx="499" cy="516"/>
              <a:chOff x="2655" y="1738"/>
              <a:chExt cx="866" cy="834"/>
            </a:xfrm>
          </p:grpSpPr>
          <p:sp>
            <p:nvSpPr>
              <p:cNvPr id="3086" name="Freeform 12"/>
              <p:cNvSpPr>
                <a:spLocks/>
              </p:cNvSpPr>
              <p:nvPr/>
            </p:nvSpPr>
            <p:spPr bwMode="auto">
              <a:xfrm>
                <a:off x="2655" y="1738"/>
                <a:ext cx="866" cy="834"/>
              </a:xfrm>
              <a:custGeom>
                <a:avLst/>
                <a:gdLst>
                  <a:gd name="T0" fmla="*/ 789 w 866"/>
                  <a:gd name="T1" fmla="*/ 45 h 834"/>
                  <a:gd name="T2" fmla="*/ 728 w 866"/>
                  <a:gd name="T3" fmla="*/ 91 h 834"/>
                  <a:gd name="T4" fmla="*/ 576 w 866"/>
                  <a:gd name="T5" fmla="*/ 190 h 834"/>
                  <a:gd name="T6" fmla="*/ 516 w 866"/>
                  <a:gd name="T7" fmla="*/ 233 h 834"/>
                  <a:gd name="T8" fmla="*/ 456 w 866"/>
                  <a:gd name="T9" fmla="*/ 284 h 834"/>
                  <a:gd name="T10" fmla="*/ 398 w 866"/>
                  <a:gd name="T11" fmla="*/ 346 h 834"/>
                  <a:gd name="T12" fmla="*/ 356 w 866"/>
                  <a:gd name="T13" fmla="*/ 402 h 834"/>
                  <a:gd name="T14" fmla="*/ 282 w 866"/>
                  <a:gd name="T15" fmla="*/ 593 h 834"/>
                  <a:gd name="T16" fmla="*/ 245 w 866"/>
                  <a:gd name="T17" fmla="*/ 597 h 834"/>
                  <a:gd name="T18" fmla="*/ 221 w 866"/>
                  <a:gd name="T19" fmla="*/ 614 h 834"/>
                  <a:gd name="T20" fmla="*/ 202 w 866"/>
                  <a:gd name="T21" fmla="*/ 639 h 834"/>
                  <a:gd name="T22" fmla="*/ 174 w 866"/>
                  <a:gd name="T23" fmla="*/ 687 h 834"/>
                  <a:gd name="T24" fmla="*/ 145 w 866"/>
                  <a:gd name="T25" fmla="*/ 720 h 834"/>
                  <a:gd name="T26" fmla="*/ 115 w 866"/>
                  <a:gd name="T27" fmla="*/ 742 h 834"/>
                  <a:gd name="T28" fmla="*/ 89 w 866"/>
                  <a:gd name="T29" fmla="*/ 756 h 834"/>
                  <a:gd name="T30" fmla="*/ 58 w 866"/>
                  <a:gd name="T31" fmla="*/ 768 h 834"/>
                  <a:gd name="T32" fmla="*/ 21 w 866"/>
                  <a:gd name="T33" fmla="*/ 777 h 834"/>
                  <a:gd name="T34" fmla="*/ 25 w 866"/>
                  <a:gd name="T35" fmla="*/ 793 h 834"/>
                  <a:gd name="T36" fmla="*/ 79 w 866"/>
                  <a:gd name="T37" fmla="*/ 809 h 834"/>
                  <a:gd name="T38" fmla="*/ 135 w 866"/>
                  <a:gd name="T39" fmla="*/ 815 h 834"/>
                  <a:gd name="T40" fmla="*/ 190 w 866"/>
                  <a:gd name="T41" fmla="*/ 809 h 834"/>
                  <a:gd name="T42" fmla="*/ 227 w 866"/>
                  <a:gd name="T43" fmla="*/ 809 h 834"/>
                  <a:gd name="T44" fmla="*/ 249 w 866"/>
                  <a:gd name="T45" fmla="*/ 822 h 834"/>
                  <a:gd name="T46" fmla="*/ 284 w 866"/>
                  <a:gd name="T47" fmla="*/ 832 h 834"/>
                  <a:gd name="T48" fmla="*/ 313 w 866"/>
                  <a:gd name="T49" fmla="*/ 834 h 834"/>
                  <a:gd name="T50" fmla="*/ 308 w 866"/>
                  <a:gd name="T51" fmla="*/ 806 h 834"/>
                  <a:gd name="T52" fmla="*/ 307 w 866"/>
                  <a:gd name="T53" fmla="*/ 783 h 834"/>
                  <a:gd name="T54" fmla="*/ 313 w 866"/>
                  <a:gd name="T55" fmla="*/ 761 h 834"/>
                  <a:gd name="T56" fmla="*/ 329 w 866"/>
                  <a:gd name="T57" fmla="*/ 737 h 834"/>
                  <a:gd name="T58" fmla="*/ 350 w 866"/>
                  <a:gd name="T59" fmla="*/ 714 h 834"/>
                  <a:gd name="T60" fmla="*/ 360 w 866"/>
                  <a:gd name="T61" fmla="*/ 692 h 834"/>
                  <a:gd name="T62" fmla="*/ 361 w 866"/>
                  <a:gd name="T63" fmla="*/ 668 h 834"/>
                  <a:gd name="T64" fmla="*/ 357 w 866"/>
                  <a:gd name="T65" fmla="*/ 640 h 834"/>
                  <a:gd name="T66" fmla="*/ 376 w 866"/>
                  <a:gd name="T67" fmla="*/ 607 h 834"/>
                  <a:gd name="T68" fmla="*/ 408 w 866"/>
                  <a:gd name="T69" fmla="*/ 576 h 834"/>
                  <a:gd name="T70" fmla="*/ 500 w 866"/>
                  <a:gd name="T71" fmla="*/ 482 h 834"/>
                  <a:gd name="T72" fmla="*/ 569 w 866"/>
                  <a:gd name="T73" fmla="*/ 394 h 834"/>
                  <a:gd name="T74" fmla="*/ 670 w 866"/>
                  <a:gd name="T75" fmla="*/ 284 h 834"/>
                  <a:gd name="T76" fmla="*/ 770 w 866"/>
                  <a:gd name="T77" fmla="*/ 172 h 834"/>
                  <a:gd name="T78" fmla="*/ 815 w 866"/>
                  <a:gd name="T79" fmla="*/ 114 h 834"/>
                  <a:gd name="T80" fmla="*/ 853 w 866"/>
                  <a:gd name="T81" fmla="*/ 50 h 834"/>
                  <a:gd name="T82" fmla="*/ 862 w 866"/>
                  <a:gd name="T83" fmla="*/ 32 h 834"/>
                  <a:gd name="T84" fmla="*/ 866 w 866"/>
                  <a:gd name="T85" fmla="*/ 18 h 834"/>
                  <a:gd name="T86" fmla="*/ 860 w 866"/>
                  <a:gd name="T87" fmla="*/ 2 h 834"/>
                  <a:gd name="T88" fmla="*/ 844 w 866"/>
                  <a:gd name="T89" fmla="*/ 2 h 834"/>
                  <a:gd name="T90" fmla="*/ 818 w 866"/>
                  <a:gd name="T91" fmla="*/ 19 h 83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66"/>
                  <a:gd name="T139" fmla="*/ 0 h 834"/>
                  <a:gd name="T140" fmla="*/ 866 w 866"/>
                  <a:gd name="T141" fmla="*/ 834 h 83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66" h="834">
                    <a:moveTo>
                      <a:pt x="818" y="19"/>
                    </a:moveTo>
                    <a:lnTo>
                      <a:pt x="789" y="45"/>
                    </a:lnTo>
                    <a:lnTo>
                      <a:pt x="758" y="69"/>
                    </a:lnTo>
                    <a:lnTo>
                      <a:pt x="728" y="91"/>
                    </a:lnTo>
                    <a:lnTo>
                      <a:pt x="698" y="111"/>
                    </a:lnTo>
                    <a:lnTo>
                      <a:pt x="576" y="190"/>
                    </a:lnTo>
                    <a:lnTo>
                      <a:pt x="545" y="211"/>
                    </a:lnTo>
                    <a:lnTo>
                      <a:pt x="516" y="233"/>
                    </a:lnTo>
                    <a:lnTo>
                      <a:pt x="486" y="257"/>
                    </a:lnTo>
                    <a:lnTo>
                      <a:pt x="456" y="284"/>
                    </a:lnTo>
                    <a:lnTo>
                      <a:pt x="427" y="313"/>
                    </a:lnTo>
                    <a:lnTo>
                      <a:pt x="398" y="346"/>
                    </a:lnTo>
                    <a:lnTo>
                      <a:pt x="370" y="383"/>
                    </a:lnTo>
                    <a:lnTo>
                      <a:pt x="356" y="402"/>
                    </a:lnTo>
                    <a:lnTo>
                      <a:pt x="342" y="423"/>
                    </a:lnTo>
                    <a:lnTo>
                      <a:pt x="282" y="593"/>
                    </a:lnTo>
                    <a:lnTo>
                      <a:pt x="261" y="593"/>
                    </a:lnTo>
                    <a:lnTo>
                      <a:pt x="245" y="597"/>
                    </a:lnTo>
                    <a:lnTo>
                      <a:pt x="231" y="604"/>
                    </a:lnTo>
                    <a:lnTo>
                      <a:pt x="221" y="614"/>
                    </a:lnTo>
                    <a:lnTo>
                      <a:pt x="211" y="626"/>
                    </a:lnTo>
                    <a:lnTo>
                      <a:pt x="202" y="639"/>
                    </a:lnTo>
                    <a:lnTo>
                      <a:pt x="183" y="671"/>
                    </a:lnTo>
                    <a:lnTo>
                      <a:pt x="174" y="687"/>
                    </a:lnTo>
                    <a:lnTo>
                      <a:pt x="160" y="703"/>
                    </a:lnTo>
                    <a:lnTo>
                      <a:pt x="145" y="720"/>
                    </a:lnTo>
                    <a:lnTo>
                      <a:pt x="126" y="735"/>
                    </a:lnTo>
                    <a:lnTo>
                      <a:pt x="115" y="742"/>
                    </a:lnTo>
                    <a:lnTo>
                      <a:pt x="102" y="749"/>
                    </a:lnTo>
                    <a:lnTo>
                      <a:pt x="89" y="756"/>
                    </a:lnTo>
                    <a:lnTo>
                      <a:pt x="75" y="762"/>
                    </a:lnTo>
                    <a:lnTo>
                      <a:pt x="58" y="768"/>
                    </a:lnTo>
                    <a:lnTo>
                      <a:pt x="41" y="773"/>
                    </a:lnTo>
                    <a:lnTo>
                      <a:pt x="21" y="777"/>
                    </a:lnTo>
                    <a:lnTo>
                      <a:pt x="0" y="781"/>
                    </a:lnTo>
                    <a:lnTo>
                      <a:pt x="25" y="793"/>
                    </a:lnTo>
                    <a:lnTo>
                      <a:pt x="52" y="801"/>
                    </a:lnTo>
                    <a:lnTo>
                      <a:pt x="79" y="809"/>
                    </a:lnTo>
                    <a:lnTo>
                      <a:pt x="107" y="813"/>
                    </a:lnTo>
                    <a:lnTo>
                      <a:pt x="135" y="815"/>
                    </a:lnTo>
                    <a:lnTo>
                      <a:pt x="163" y="814"/>
                    </a:lnTo>
                    <a:lnTo>
                      <a:pt x="190" y="809"/>
                    </a:lnTo>
                    <a:lnTo>
                      <a:pt x="216" y="799"/>
                    </a:lnTo>
                    <a:lnTo>
                      <a:pt x="227" y="809"/>
                    </a:lnTo>
                    <a:lnTo>
                      <a:pt x="238" y="817"/>
                    </a:lnTo>
                    <a:lnTo>
                      <a:pt x="249" y="822"/>
                    </a:lnTo>
                    <a:lnTo>
                      <a:pt x="260" y="826"/>
                    </a:lnTo>
                    <a:lnTo>
                      <a:pt x="284" y="832"/>
                    </a:lnTo>
                    <a:lnTo>
                      <a:pt x="297" y="833"/>
                    </a:lnTo>
                    <a:lnTo>
                      <a:pt x="313" y="834"/>
                    </a:lnTo>
                    <a:lnTo>
                      <a:pt x="311" y="819"/>
                    </a:lnTo>
                    <a:lnTo>
                      <a:pt x="308" y="806"/>
                    </a:lnTo>
                    <a:lnTo>
                      <a:pt x="307" y="794"/>
                    </a:lnTo>
                    <a:lnTo>
                      <a:pt x="307" y="783"/>
                    </a:lnTo>
                    <a:lnTo>
                      <a:pt x="308" y="772"/>
                    </a:lnTo>
                    <a:lnTo>
                      <a:pt x="313" y="761"/>
                    </a:lnTo>
                    <a:lnTo>
                      <a:pt x="319" y="750"/>
                    </a:lnTo>
                    <a:lnTo>
                      <a:pt x="329" y="737"/>
                    </a:lnTo>
                    <a:lnTo>
                      <a:pt x="341" y="725"/>
                    </a:lnTo>
                    <a:lnTo>
                      <a:pt x="350" y="714"/>
                    </a:lnTo>
                    <a:lnTo>
                      <a:pt x="356" y="703"/>
                    </a:lnTo>
                    <a:lnTo>
                      <a:pt x="360" y="692"/>
                    </a:lnTo>
                    <a:lnTo>
                      <a:pt x="361" y="680"/>
                    </a:lnTo>
                    <a:lnTo>
                      <a:pt x="361" y="668"/>
                    </a:lnTo>
                    <a:lnTo>
                      <a:pt x="360" y="655"/>
                    </a:lnTo>
                    <a:lnTo>
                      <a:pt x="357" y="640"/>
                    </a:lnTo>
                    <a:lnTo>
                      <a:pt x="365" y="624"/>
                    </a:lnTo>
                    <a:lnTo>
                      <a:pt x="376" y="607"/>
                    </a:lnTo>
                    <a:lnTo>
                      <a:pt x="392" y="591"/>
                    </a:lnTo>
                    <a:lnTo>
                      <a:pt x="408" y="576"/>
                    </a:lnTo>
                    <a:lnTo>
                      <a:pt x="479" y="514"/>
                    </a:lnTo>
                    <a:lnTo>
                      <a:pt x="500" y="482"/>
                    </a:lnTo>
                    <a:lnTo>
                      <a:pt x="521" y="451"/>
                    </a:lnTo>
                    <a:lnTo>
                      <a:pt x="569" y="394"/>
                    </a:lnTo>
                    <a:lnTo>
                      <a:pt x="619" y="338"/>
                    </a:lnTo>
                    <a:lnTo>
                      <a:pt x="670" y="284"/>
                    </a:lnTo>
                    <a:lnTo>
                      <a:pt x="722" y="228"/>
                    </a:lnTo>
                    <a:lnTo>
                      <a:pt x="770" y="172"/>
                    </a:lnTo>
                    <a:lnTo>
                      <a:pt x="793" y="143"/>
                    </a:lnTo>
                    <a:lnTo>
                      <a:pt x="815" y="114"/>
                    </a:lnTo>
                    <a:lnTo>
                      <a:pt x="835" y="82"/>
                    </a:lnTo>
                    <a:lnTo>
                      <a:pt x="853" y="50"/>
                    </a:lnTo>
                    <a:lnTo>
                      <a:pt x="858" y="41"/>
                    </a:lnTo>
                    <a:lnTo>
                      <a:pt x="862" y="32"/>
                    </a:lnTo>
                    <a:lnTo>
                      <a:pt x="864" y="24"/>
                    </a:lnTo>
                    <a:lnTo>
                      <a:pt x="866" y="18"/>
                    </a:lnTo>
                    <a:lnTo>
                      <a:pt x="864" y="8"/>
                    </a:lnTo>
                    <a:lnTo>
                      <a:pt x="860" y="2"/>
                    </a:lnTo>
                    <a:lnTo>
                      <a:pt x="853" y="0"/>
                    </a:lnTo>
                    <a:lnTo>
                      <a:pt x="844" y="2"/>
                    </a:lnTo>
                    <a:lnTo>
                      <a:pt x="832" y="9"/>
                    </a:lnTo>
                    <a:lnTo>
                      <a:pt x="818" y="1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87" name="Freeform 13"/>
              <p:cNvSpPr>
                <a:spLocks/>
              </p:cNvSpPr>
              <p:nvPr/>
            </p:nvSpPr>
            <p:spPr bwMode="auto">
              <a:xfrm>
                <a:off x="3035" y="1765"/>
                <a:ext cx="463" cy="452"/>
              </a:xfrm>
              <a:custGeom>
                <a:avLst/>
                <a:gdLst>
                  <a:gd name="T0" fmla="*/ 426 w 463"/>
                  <a:gd name="T1" fmla="*/ 19 h 452"/>
                  <a:gd name="T2" fmla="*/ 398 w 463"/>
                  <a:gd name="T3" fmla="*/ 45 h 452"/>
                  <a:gd name="T4" fmla="*/ 368 w 463"/>
                  <a:gd name="T5" fmla="*/ 69 h 452"/>
                  <a:gd name="T6" fmla="*/ 339 w 463"/>
                  <a:gd name="T7" fmla="*/ 92 h 452"/>
                  <a:gd name="T8" fmla="*/ 309 w 463"/>
                  <a:gd name="T9" fmla="*/ 114 h 452"/>
                  <a:gd name="T10" fmla="*/ 249 w 463"/>
                  <a:gd name="T11" fmla="*/ 155 h 452"/>
                  <a:gd name="T12" fmla="*/ 189 w 463"/>
                  <a:gd name="T13" fmla="*/ 196 h 452"/>
                  <a:gd name="T14" fmla="*/ 133 w 463"/>
                  <a:gd name="T15" fmla="*/ 238 h 452"/>
                  <a:gd name="T16" fmla="*/ 107 w 463"/>
                  <a:gd name="T17" fmla="*/ 261 h 452"/>
                  <a:gd name="T18" fmla="*/ 82 w 463"/>
                  <a:gd name="T19" fmla="*/ 285 h 452"/>
                  <a:gd name="T20" fmla="*/ 58 w 463"/>
                  <a:gd name="T21" fmla="*/ 311 h 452"/>
                  <a:gd name="T22" fmla="*/ 37 w 463"/>
                  <a:gd name="T23" fmla="*/ 339 h 452"/>
                  <a:gd name="T24" fmla="*/ 17 w 463"/>
                  <a:gd name="T25" fmla="*/ 370 h 452"/>
                  <a:gd name="T26" fmla="*/ 0 w 463"/>
                  <a:gd name="T27" fmla="*/ 404 h 452"/>
                  <a:gd name="T28" fmla="*/ 82 w 463"/>
                  <a:gd name="T29" fmla="*/ 452 h 452"/>
                  <a:gd name="T30" fmla="*/ 102 w 463"/>
                  <a:gd name="T31" fmla="*/ 422 h 452"/>
                  <a:gd name="T32" fmla="*/ 123 w 463"/>
                  <a:gd name="T33" fmla="*/ 394 h 452"/>
                  <a:gd name="T34" fmla="*/ 144 w 463"/>
                  <a:gd name="T35" fmla="*/ 367 h 452"/>
                  <a:gd name="T36" fmla="*/ 167 w 463"/>
                  <a:gd name="T37" fmla="*/ 342 h 452"/>
                  <a:gd name="T38" fmla="*/ 216 w 463"/>
                  <a:gd name="T39" fmla="*/ 293 h 452"/>
                  <a:gd name="T40" fmla="*/ 265 w 463"/>
                  <a:gd name="T41" fmla="*/ 246 h 452"/>
                  <a:gd name="T42" fmla="*/ 316 w 463"/>
                  <a:gd name="T43" fmla="*/ 199 h 452"/>
                  <a:gd name="T44" fmla="*/ 365 w 463"/>
                  <a:gd name="T45" fmla="*/ 149 h 452"/>
                  <a:gd name="T46" fmla="*/ 388 w 463"/>
                  <a:gd name="T47" fmla="*/ 121 h 452"/>
                  <a:gd name="T48" fmla="*/ 411 w 463"/>
                  <a:gd name="T49" fmla="*/ 93 h 452"/>
                  <a:gd name="T50" fmla="*/ 433 w 463"/>
                  <a:gd name="T51" fmla="*/ 63 h 452"/>
                  <a:gd name="T52" fmla="*/ 454 w 463"/>
                  <a:gd name="T53" fmla="*/ 31 h 452"/>
                  <a:gd name="T54" fmla="*/ 459 w 463"/>
                  <a:gd name="T55" fmla="*/ 19 h 452"/>
                  <a:gd name="T56" fmla="*/ 463 w 463"/>
                  <a:gd name="T57" fmla="*/ 10 h 452"/>
                  <a:gd name="T58" fmla="*/ 463 w 463"/>
                  <a:gd name="T59" fmla="*/ 5 h 452"/>
                  <a:gd name="T60" fmla="*/ 459 w 463"/>
                  <a:gd name="T61" fmla="*/ 2 h 452"/>
                  <a:gd name="T62" fmla="*/ 455 w 463"/>
                  <a:gd name="T63" fmla="*/ 0 h 452"/>
                  <a:gd name="T64" fmla="*/ 447 w 463"/>
                  <a:gd name="T65" fmla="*/ 4 h 452"/>
                  <a:gd name="T66" fmla="*/ 437 w 463"/>
                  <a:gd name="T67" fmla="*/ 10 h 452"/>
                  <a:gd name="T68" fmla="*/ 426 w 463"/>
                  <a:gd name="T69" fmla="*/ 19 h 4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63"/>
                  <a:gd name="T106" fmla="*/ 0 h 452"/>
                  <a:gd name="T107" fmla="*/ 463 w 463"/>
                  <a:gd name="T108" fmla="*/ 452 h 45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63" h="452">
                    <a:moveTo>
                      <a:pt x="426" y="19"/>
                    </a:moveTo>
                    <a:lnTo>
                      <a:pt x="398" y="45"/>
                    </a:lnTo>
                    <a:lnTo>
                      <a:pt x="368" y="69"/>
                    </a:lnTo>
                    <a:lnTo>
                      <a:pt x="339" y="92"/>
                    </a:lnTo>
                    <a:lnTo>
                      <a:pt x="309" y="114"/>
                    </a:lnTo>
                    <a:lnTo>
                      <a:pt x="249" y="155"/>
                    </a:lnTo>
                    <a:lnTo>
                      <a:pt x="189" y="196"/>
                    </a:lnTo>
                    <a:lnTo>
                      <a:pt x="133" y="238"/>
                    </a:lnTo>
                    <a:lnTo>
                      <a:pt x="107" y="261"/>
                    </a:lnTo>
                    <a:lnTo>
                      <a:pt x="82" y="285"/>
                    </a:lnTo>
                    <a:lnTo>
                      <a:pt x="58" y="311"/>
                    </a:lnTo>
                    <a:lnTo>
                      <a:pt x="37" y="339"/>
                    </a:lnTo>
                    <a:lnTo>
                      <a:pt x="17" y="370"/>
                    </a:lnTo>
                    <a:lnTo>
                      <a:pt x="0" y="404"/>
                    </a:lnTo>
                    <a:lnTo>
                      <a:pt x="82" y="452"/>
                    </a:lnTo>
                    <a:lnTo>
                      <a:pt x="102" y="422"/>
                    </a:lnTo>
                    <a:lnTo>
                      <a:pt x="123" y="394"/>
                    </a:lnTo>
                    <a:lnTo>
                      <a:pt x="144" y="367"/>
                    </a:lnTo>
                    <a:lnTo>
                      <a:pt x="167" y="342"/>
                    </a:lnTo>
                    <a:lnTo>
                      <a:pt x="216" y="293"/>
                    </a:lnTo>
                    <a:lnTo>
                      <a:pt x="265" y="246"/>
                    </a:lnTo>
                    <a:lnTo>
                      <a:pt x="316" y="199"/>
                    </a:lnTo>
                    <a:lnTo>
                      <a:pt x="365" y="149"/>
                    </a:lnTo>
                    <a:lnTo>
                      <a:pt x="388" y="121"/>
                    </a:lnTo>
                    <a:lnTo>
                      <a:pt x="411" y="93"/>
                    </a:lnTo>
                    <a:lnTo>
                      <a:pt x="433" y="63"/>
                    </a:lnTo>
                    <a:lnTo>
                      <a:pt x="454" y="31"/>
                    </a:lnTo>
                    <a:lnTo>
                      <a:pt x="459" y="19"/>
                    </a:lnTo>
                    <a:lnTo>
                      <a:pt x="463" y="10"/>
                    </a:lnTo>
                    <a:lnTo>
                      <a:pt x="463" y="5"/>
                    </a:lnTo>
                    <a:lnTo>
                      <a:pt x="459" y="2"/>
                    </a:lnTo>
                    <a:lnTo>
                      <a:pt x="455" y="0"/>
                    </a:lnTo>
                    <a:lnTo>
                      <a:pt x="447" y="4"/>
                    </a:lnTo>
                    <a:lnTo>
                      <a:pt x="437" y="10"/>
                    </a:lnTo>
                    <a:lnTo>
                      <a:pt x="426" y="1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88" name="Freeform 14"/>
              <p:cNvSpPr>
                <a:spLocks/>
              </p:cNvSpPr>
              <p:nvPr/>
            </p:nvSpPr>
            <p:spPr bwMode="auto">
              <a:xfrm>
                <a:off x="2952" y="2179"/>
                <a:ext cx="162" cy="173"/>
              </a:xfrm>
              <a:custGeom>
                <a:avLst/>
                <a:gdLst>
                  <a:gd name="T0" fmla="*/ 62 w 162"/>
                  <a:gd name="T1" fmla="*/ 0 h 173"/>
                  <a:gd name="T2" fmla="*/ 162 w 162"/>
                  <a:gd name="T3" fmla="*/ 61 h 173"/>
                  <a:gd name="T4" fmla="*/ 130 w 162"/>
                  <a:gd name="T5" fmla="*/ 86 h 173"/>
                  <a:gd name="T6" fmla="*/ 99 w 162"/>
                  <a:gd name="T7" fmla="*/ 113 h 173"/>
                  <a:gd name="T8" fmla="*/ 71 w 162"/>
                  <a:gd name="T9" fmla="*/ 141 h 173"/>
                  <a:gd name="T10" fmla="*/ 44 w 162"/>
                  <a:gd name="T11" fmla="*/ 173 h 173"/>
                  <a:gd name="T12" fmla="*/ 0 w 162"/>
                  <a:gd name="T13" fmla="*/ 152 h 173"/>
                  <a:gd name="T14" fmla="*/ 20 w 162"/>
                  <a:gd name="T15" fmla="*/ 114 h 173"/>
                  <a:gd name="T16" fmla="*/ 38 w 162"/>
                  <a:gd name="T17" fmla="*/ 76 h 173"/>
                  <a:gd name="T18" fmla="*/ 51 w 162"/>
                  <a:gd name="T19" fmla="*/ 38 h 173"/>
                  <a:gd name="T20" fmla="*/ 62 w 162"/>
                  <a:gd name="T21" fmla="*/ 0 h 17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2"/>
                  <a:gd name="T34" fmla="*/ 0 h 173"/>
                  <a:gd name="T35" fmla="*/ 162 w 162"/>
                  <a:gd name="T36" fmla="*/ 173 h 17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2" h="173">
                    <a:moveTo>
                      <a:pt x="62" y="0"/>
                    </a:moveTo>
                    <a:lnTo>
                      <a:pt x="162" y="61"/>
                    </a:lnTo>
                    <a:lnTo>
                      <a:pt x="130" y="86"/>
                    </a:lnTo>
                    <a:lnTo>
                      <a:pt x="99" y="113"/>
                    </a:lnTo>
                    <a:lnTo>
                      <a:pt x="71" y="141"/>
                    </a:lnTo>
                    <a:lnTo>
                      <a:pt x="44" y="173"/>
                    </a:lnTo>
                    <a:lnTo>
                      <a:pt x="0" y="152"/>
                    </a:lnTo>
                    <a:lnTo>
                      <a:pt x="20" y="114"/>
                    </a:lnTo>
                    <a:lnTo>
                      <a:pt x="38" y="76"/>
                    </a:lnTo>
                    <a:lnTo>
                      <a:pt x="51" y="3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9E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89" name="Freeform 15"/>
              <p:cNvSpPr>
                <a:spLocks/>
              </p:cNvSpPr>
              <p:nvPr/>
            </p:nvSpPr>
            <p:spPr bwMode="auto">
              <a:xfrm>
                <a:off x="2691" y="2354"/>
                <a:ext cx="295" cy="201"/>
              </a:xfrm>
              <a:custGeom>
                <a:avLst/>
                <a:gdLst>
                  <a:gd name="T0" fmla="*/ 287 w 295"/>
                  <a:gd name="T1" fmla="*/ 21 h 201"/>
                  <a:gd name="T2" fmla="*/ 292 w 295"/>
                  <a:gd name="T3" fmla="*/ 35 h 201"/>
                  <a:gd name="T4" fmla="*/ 295 w 295"/>
                  <a:gd name="T5" fmla="*/ 50 h 201"/>
                  <a:gd name="T6" fmla="*/ 295 w 295"/>
                  <a:gd name="T7" fmla="*/ 65 h 201"/>
                  <a:gd name="T8" fmla="*/ 293 w 295"/>
                  <a:gd name="T9" fmla="*/ 80 h 201"/>
                  <a:gd name="T10" fmla="*/ 290 w 295"/>
                  <a:gd name="T11" fmla="*/ 87 h 201"/>
                  <a:gd name="T12" fmla="*/ 286 w 295"/>
                  <a:gd name="T13" fmla="*/ 94 h 201"/>
                  <a:gd name="T14" fmla="*/ 275 w 295"/>
                  <a:gd name="T15" fmla="*/ 106 h 201"/>
                  <a:gd name="T16" fmla="*/ 263 w 295"/>
                  <a:gd name="T17" fmla="*/ 117 h 201"/>
                  <a:gd name="T18" fmla="*/ 253 w 295"/>
                  <a:gd name="T19" fmla="*/ 129 h 201"/>
                  <a:gd name="T20" fmla="*/ 246 w 295"/>
                  <a:gd name="T21" fmla="*/ 141 h 201"/>
                  <a:gd name="T22" fmla="*/ 242 w 295"/>
                  <a:gd name="T23" fmla="*/ 150 h 201"/>
                  <a:gd name="T24" fmla="*/ 239 w 295"/>
                  <a:gd name="T25" fmla="*/ 157 h 201"/>
                  <a:gd name="T26" fmla="*/ 239 w 295"/>
                  <a:gd name="T27" fmla="*/ 164 h 201"/>
                  <a:gd name="T28" fmla="*/ 241 w 295"/>
                  <a:gd name="T29" fmla="*/ 170 h 201"/>
                  <a:gd name="T30" fmla="*/ 243 w 295"/>
                  <a:gd name="T31" fmla="*/ 178 h 201"/>
                  <a:gd name="T32" fmla="*/ 246 w 295"/>
                  <a:gd name="T33" fmla="*/ 187 h 201"/>
                  <a:gd name="T34" fmla="*/ 249 w 295"/>
                  <a:gd name="T35" fmla="*/ 201 h 201"/>
                  <a:gd name="T36" fmla="*/ 239 w 295"/>
                  <a:gd name="T37" fmla="*/ 197 h 201"/>
                  <a:gd name="T38" fmla="*/ 232 w 295"/>
                  <a:gd name="T39" fmla="*/ 194 h 201"/>
                  <a:gd name="T40" fmla="*/ 220 w 295"/>
                  <a:gd name="T41" fmla="*/ 191 h 201"/>
                  <a:gd name="T42" fmla="*/ 211 w 295"/>
                  <a:gd name="T43" fmla="*/ 187 h 201"/>
                  <a:gd name="T44" fmla="*/ 205 w 295"/>
                  <a:gd name="T45" fmla="*/ 184 h 201"/>
                  <a:gd name="T46" fmla="*/ 202 w 295"/>
                  <a:gd name="T47" fmla="*/ 180 h 201"/>
                  <a:gd name="T48" fmla="*/ 199 w 295"/>
                  <a:gd name="T49" fmla="*/ 173 h 201"/>
                  <a:gd name="T50" fmla="*/ 197 w 295"/>
                  <a:gd name="T51" fmla="*/ 165 h 201"/>
                  <a:gd name="T52" fmla="*/ 192 w 295"/>
                  <a:gd name="T53" fmla="*/ 152 h 201"/>
                  <a:gd name="T54" fmla="*/ 180 w 295"/>
                  <a:gd name="T55" fmla="*/ 158 h 201"/>
                  <a:gd name="T56" fmla="*/ 168 w 295"/>
                  <a:gd name="T57" fmla="*/ 165 h 201"/>
                  <a:gd name="T58" fmla="*/ 144 w 295"/>
                  <a:gd name="T59" fmla="*/ 172 h 201"/>
                  <a:gd name="T60" fmla="*/ 121 w 295"/>
                  <a:gd name="T61" fmla="*/ 177 h 201"/>
                  <a:gd name="T62" fmla="*/ 98 w 295"/>
                  <a:gd name="T63" fmla="*/ 178 h 201"/>
                  <a:gd name="T64" fmla="*/ 75 w 295"/>
                  <a:gd name="T65" fmla="*/ 177 h 201"/>
                  <a:gd name="T66" fmla="*/ 52 w 295"/>
                  <a:gd name="T67" fmla="*/ 174 h 201"/>
                  <a:gd name="T68" fmla="*/ 27 w 295"/>
                  <a:gd name="T69" fmla="*/ 170 h 201"/>
                  <a:gd name="T70" fmla="*/ 0 w 295"/>
                  <a:gd name="T71" fmla="*/ 167 h 201"/>
                  <a:gd name="T72" fmla="*/ 48 w 295"/>
                  <a:gd name="T73" fmla="*/ 157 h 201"/>
                  <a:gd name="T74" fmla="*/ 72 w 295"/>
                  <a:gd name="T75" fmla="*/ 153 h 201"/>
                  <a:gd name="T76" fmla="*/ 95 w 295"/>
                  <a:gd name="T77" fmla="*/ 144 h 201"/>
                  <a:gd name="T78" fmla="*/ 104 w 295"/>
                  <a:gd name="T79" fmla="*/ 140 h 201"/>
                  <a:gd name="T80" fmla="*/ 111 w 295"/>
                  <a:gd name="T81" fmla="*/ 135 h 201"/>
                  <a:gd name="T82" fmla="*/ 124 w 295"/>
                  <a:gd name="T83" fmla="*/ 125 h 201"/>
                  <a:gd name="T84" fmla="*/ 133 w 295"/>
                  <a:gd name="T85" fmla="*/ 114 h 201"/>
                  <a:gd name="T86" fmla="*/ 141 w 295"/>
                  <a:gd name="T87" fmla="*/ 102 h 201"/>
                  <a:gd name="T88" fmla="*/ 154 w 295"/>
                  <a:gd name="T89" fmla="*/ 77 h 201"/>
                  <a:gd name="T90" fmla="*/ 162 w 295"/>
                  <a:gd name="T91" fmla="*/ 64 h 201"/>
                  <a:gd name="T92" fmla="*/ 170 w 295"/>
                  <a:gd name="T93" fmla="*/ 50 h 201"/>
                  <a:gd name="T94" fmla="*/ 187 w 295"/>
                  <a:gd name="T95" fmla="*/ 31 h 201"/>
                  <a:gd name="T96" fmla="*/ 196 w 295"/>
                  <a:gd name="T97" fmla="*/ 22 h 201"/>
                  <a:gd name="T98" fmla="*/ 205 w 295"/>
                  <a:gd name="T99" fmla="*/ 14 h 201"/>
                  <a:gd name="T100" fmla="*/ 218 w 295"/>
                  <a:gd name="T101" fmla="*/ 8 h 201"/>
                  <a:gd name="T102" fmla="*/ 229 w 295"/>
                  <a:gd name="T103" fmla="*/ 3 h 201"/>
                  <a:gd name="T104" fmla="*/ 242 w 295"/>
                  <a:gd name="T105" fmla="*/ 1 h 201"/>
                  <a:gd name="T106" fmla="*/ 255 w 295"/>
                  <a:gd name="T107" fmla="*/ 0 h 201"/>
                  <a:gd name="T108" fmla="*/ 265 w 295"/>
                  <a:gd name="T109" fmla="*/ 2 h 201"/>
                  <a:gd name="T110" fmla="*/ 273 w 295"/>
                  <a:gd name="T111" fmla="*/ 7 h 201"/>
                  <a:gd name="T112" fmla="*/ 281 w 295"/>
                  <a:gd name="T113" fmla="*/ 13 h 201"/>
                  <a:gd name="T114" fmla="*/ 287 w 295"/>
                  <a:gd name="T115" fmla="*/ 21 h 20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95"/>
                  <a:gd name="T175" fmla="*/ 0 h 201"/>
                  <a:gd name="T176" fmla="*/ 295 w 295"/>
                  <a:gd name="T177" fmla="*/ 201 h 20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95" h="201">
                    <a:moveTo>
                      <a:pt x="287" y="21"/>
                    </a:moveTo>
                    <a:lnTo>
                      <a:pt x="292" y="35"/>
                    </a:lnTo>
                    <a:lnTo>
                      <a:pt x="295" y="50"/>
                    </a:lnTo>
                    <a:lnTo>
                      <a:pt x="295" y="65"/>
                    </a:lnTo>
                    <a:lnTo>
                      <a:pt x="293" y="80"/>
                    </a:lnTo>
                    <a:lnTo>
                      <a:pt x="290" y="87"/>
                    </a:lnTo>
                    <a:lnTo>
                      <a:pt x="286" y="94"/>
                    </a:lnTo>
                    <a:lnTo>
                      <a:pt x="275" y="106"/>
                    </a:lnTo>
                    <a:lnTo>
                      <a:pt x="263" y="117"/>
                    </a:lnTo>
                    <a:lnTo>
                      <a:pt x="253" y="129"/>
                    </a:lnTo>
                    <a:lnTo>
                      <a:pt x="246" y="141"/>
                    </a:lnTo>
                    <a:lnTo>
                      <a:pt x="242" y="150"/>
                    </a:lnTo>
                    <a:lnTo>
                      <a:pt x="239" y="157"/>
                    </a:lnTo>
                    <a:lnTo>
                      <a:pt x="239" y="164"/>
                    </a:lnTo>
                    <a:lnTo>
                      <a:pt x="241" y="170"/>
                    </a:lnTo>
                    <a:lnTo>
                      <a:pt x="243" y="178"/>
                    </a:lnTo>
                    <a:lnTo>
                      <a:pt x="246" y="187"/>
                    </a:lnTo>
                    <a:lnTo>
                      <a:pt x="249" y="201"/>
                    </a:lnTo>
                    <a:lnTo>
                      <a:pt x="239" y="197"/>
                    </a:lnTo>
                    <a:lnTo>
                      <a:pt x="232" y="194"/>
                    </a:lnTo>
                    <a:lnTo>
                      <a:pt x="220" y="191"/>
                    </a:lnTo>
                    <a:lnTo>
                      <a:pt x="211" y="187"/>
                    </a:lnTo>
                    <a:lnTo>
                      <a:pt x="205" y="184"/>
                    </a:lnTo>
                    <a:lnTo>
                      <a:pt x="202" y="180"/>
                    </a:lnTo>
                    <a:lnTo>
                      <a:pt x="199" y="173"/>
                    </a:lnTo>
                    <a:lnTo>
                      <a:pt x="197" y="165"/>
                    </a:lnTo>
                    <a:lnTo>
                      <a:pt x="192" y="152"/>
                    </a:lnTo>
                    <a:lnTo>
                      <a:pt x="180" y="158"/>
                    </a:lnTo>
                    <a:lnTo>
                      <a:pt x="168" y="165"/>
                    </a:lnTo>
                    <a:lnTo>
                      <a:pt x="144" y="172"/>
                    </a:lnTo>
                    <a:lnTo>
                      <a:pt x="121" y="177"/>
                    </a:lnTo>
                    <a:lnTo>
                      <a:pt x="98" y="178"/>
                    </a:lnTo>
                    <a:lnTo>
                      <a:pt x="75" y="177"/>
                    </a:lnTo>
                    <a:lnTo>
                      <a:pt x="52" y="174"/>
                    </a:lnTo>
                    <a:lnTo>
                      <a:pt x="27" y="170"/>
                    </a:lnTo>
                    <a:lnTo>
                      <a:pt x="0" y="167"/>
                    </a:lnTo>
                    <a:lnTo>
                      <a:pt x="48" y="157"/>
                    </a:lnTo>
                    <a:lnTo>
                      <a:pt x="72" y="153"/>
                    </a:lnTo>
                    <a:lnTo>
                      <a:pt x="95" y="144"/>
                    </a:lnTo>
                    <a:lnTo>
                      <a:pt x="104" y="140"/>
                    </a:lnTo>
                    <a:lnTo>
                      <a:pt x="111" y="135"/>
                    </a:lnTo>
                    <a:lnTo>
                      <a:pt x="124" y="125"/>
                    </a:lnTo>
                    <a:lnTo>
                      <a:pt x="133" y="114"/>
                    </a:lnTo>
                    <a:lnTo>
                      <a:pt x="141" y="102"/>
                    </a:lnTo>
                    <a:lnTo>
                      <a:pt x="154" y="77"/>
                    </a:lnTo>
                    <a:lnTo>
                      <a:pt x="162" y="64"/>
                    </a:lnTo>
                    <a:lnTo>
                      <a:pt x="170" y="50"/>
                    </a:lnTo>
                    <a:lnTo>
                      <a:pt x="187" y="31"/>
                    </a:lnTo>
                    <a:lnTo>
                      <a:pt x="196" y="22"/>
                    </a:lnTo>
                    <a:lnTo>
                      <a:pt x="205" y="14"/>
                    </a:lnTo>
                    <a:lnTo>
                      <a:pt x="218" y="8"/>
                    </a:lnTo>
                    <a:lnTo>
                      <a:pt x="229" y="3"/>
                    </a:lnTo>
                    <a:lnTo>
                      <a:pt x="242" y="1"/>
                    </a:lnTo>
                    <a:lnTo>
                      <a:pt x="255" y="0"/>
                    </a:lnTo>
                    <a:lnTo>
                      <a:pt x="265" y="2"/>
                    </a:lnTo>
                    <a:lnTo>
                      <a:pt x="273" y="7"/>
                    </a:lnTo>
                    <a:lnTo>
                      <a:pt x="281" y="13"/>
                    </a:lnTo>
                    <a:lnTo>
                      <a:pt x="287" y="21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90" name="Freeform 16"/>
              <p:cNvSpPr>
                <a:spLocks/>
              </p:cNvSpPr>
              <p:nvPr/>
            </p:nvSpPr>
            <p:spPr bwMode="auto">
              <a:xfrm>
                <a:off x="3051" y="1810"/>
                <a:ext cx="399" cy="367"/>
              </a:xfrm>
              <a:custGeom>
                <a:avLst/>
                <a:gdLst>
                  <a:gd name="T0" fmla="*/ 0 w 399"/>
                  <a:gd name="T1" fmla="*/ 353 h 367"/>
                  <a:gd name="T2" fmla="*/ 17 w 399"/>
                  <a:gd name="T3" fmla="*/ 324 h 367"/>
                  <a:gd name="T4" fmla="*/ 34 w 399"/>
                  <a:gd name="T5" fmla="*/ 294 h 367"/>
                  <a:gd name="T6" fmla="*/ 54 w 399"/>
                  <a:gd name="T7" fmla="*/ 268 h 367"/>
                  <a:gd name="T8" fmla="*/ 76 w 399"/>
                  <a:gd name="T9" fmla="*/ 244 h 367"/>
                  <a:gd name="T10" fmla="*/ 99 w 399"/>
                  <a:gd name="T11" fmla="*/ 220 h 367"/>
                  <a:gd name="T12" fmla="*/ 123 w 399"/>
                  <a:gd name="T13" fmla="*/ 198 h 367"/>
                  <a:gd name="T14" fmla="*/ 176 w 399"/>
                  <a:gd name="T15" fmla="*/ 158 h 367"/>
                  <a:gd name="T16" fmla="*/ 230 w 399"/>
                  <a:gd name="T17" fmla="*/ 120 h 367"/>
                  <a:gd name="T18" fmla="*/ 286 w 399"/>
                  <a:gd name="T19" fmla="*/ 82 h 367"/>
                  <a:gd name="T20" fmla="*/ 343 w 399"/>
                  <a:gd name="T21" fmla="*/ 43 h 367"/>
                  <a:gd name="T22" fmla="*/ 399 w 399"/>
                  <a:gd name="T23" fmla="*/ 0 h 367"/>
                  <a:gd name="T24" fmla="*/ 376 w 399"/>
                  <a:gd name="T25" fmla="*/ 25 h 367"/>
                  <a:gd name="T26" fmla="*/ 352 w 399"/>
                  <a:gd name="T27" fmla="*/ 49 h 367"/>
                  <a:gd name="T28" fmla="*/ 303 w 399"/>
                  <a:gd name="T29" fmla="*/ 94 h 367"/>
                  <a:gd name="T30" fmla="*/ 202 w 399"/>
                  <a:gd name="T31" fmla="*/ 176 h 367"/>
                  <a:gd name="T32" fmla="*/ 151 w 399"/>
                  <a:gd name="T33" fmla="*/ 217 h 367"/>
                  <a:gd name="T34" fmla="*/ 102 w 399"/>
                  <a:gd name="T35" fmla="*/ 261 h 367"/>
                  <a:gd name="T36" fmla="*/ 79 w 399"/>
                  <a:gd name="T37" fmla="*/ 285 h 367"/>
                  <a:gd name="T38" fmla="*/ 56 w 399"/>
                  <a:gd name="T39" fmla="*/ 311 h 367"/>
                  <a:gd name="T40" fmla="*/ 34 w 399"/>
                  <a:gd name="T41" fmla="*/ 338 h 367"/>
                  <a:gd name="T42" fmla="*/ 13 w 399"/>
                  <a:gd name="T43" fmla="*/ 367 h 367"/>
                  <a:gd name="T44" fmla="*/ 0 w 399"/>
                  <a:gd name="T45" fmla="*/ 353 h 36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9"/>
                  <a:gd name="T70" fmla="*/ 0 h 367"/>
                  <a:gd name="T71" fmla="*/ 399 w 399"/>
                  <a:gd name="T72" fmla="*/ 367 h 36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9" h="367">
                    <a:moveTo>
                      <a:pt x="0" y="353"/>
                    </a:moveTo>
                    <a:lnTo>
                      <a:pt x="17" y="324"/>
                    </a:lnTo>
                    <a:lnTo>
                      <a:pt x="34" y="294"/>
                    </a:lnTo>
                    <a:lnTo>
                      <a:pt x="54" y="268"/>
                    </a:lnTo>
                    <a:lnTo>
                      <a:pt x="76" y="244"/>
                    </a:lnTo>
                    <a:lnTo>
                      <a:pt x="99" y="220"/>
                    </a:lnTo>
                    <a:lnTo>
                      <a:pt x="123" y="198"/>
                    </a:lnTo>
                    <a:lnTo>
                      <a:pt x="176" y="158"/>
                    </a:lnTo>
                    <a:lnTo>
                      <a:pt x="230" y="120"/>
                    </a:lnTo>
                    <a:lnTo>
                      <a:pt x="286" y="82"/>
                    </a:lnTo>
                    <a:lnTo>
                      <a:pt x="343" y="43"/>
                    </a:lnTo>
                    <a:lnTo>
                      <a:pt x="399" y="0"/>
                    </a:lnTo>
                    <a:lnTo>
                      <a:pt x="376" y="25"/>
                    </a:lnTo>
                    <a:lnTo>
                      <a:pt x="352" y="49"/>
                    </a:lnTo>
                    <a:lnTo>
                      <a:pt x="303" y="94"/>
                    </a:lnTo>
                    <a:lnTo>
                      <a:pt x="202" y="176"/>
                    </a:lnTo>
                    <a:lnTo>
                      <a:pt x="151" y="217"/>
                    </a:lnTo>
                    <a:lnTo>
                      <a:pt x="102" y="261"/>
                    </a:lnTo>
                    <a:lnTo>
                      <a:pt x="79" y="285"/>
                    </a:lnTo>
                    <a:lnTo>
                      <a:pt x="56" y="311"/>
                    </a:lnTo>
                    <a:lnTo>
                      <a:pt x="34" y="338"/>
                    </a:lnTo>
                    <a:lnTo>
                      <a:pt x="13" y="367"/>
                    </a:lnTo>
                    <a:lnTo>
                      <a:pt x="0" y="353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91" name="Freeform 17"/>
              <p:cNvSpPr>
                <a:spLocks/>
              </p:cNvSpPr>
              <p:nvPr/>
            </p:nvSpPr>
            <p:spPr bwMode="auto">
              <a:xfrm>
                <a:off x="3110" y="1906"/>
                <a:ext cx="277" cy="288"/>
              </a:xfrm>
              <a:custGeom>
                <a:avLst/>
                <a:gdLst>
                  <a:gd name="T0" fmla="*/ 0 w 277"/>
                  <a:gd name="T1" fmla="*/ 279 h 288"/>
                  <a:gd name="T2" fmla="*/ 15 w 277"/>
                  <a:gd name="T3" fmla="*/ 256 h 288"/>
                  <a:gd name="T4" fmla="*/ 30 w 277"/>
                  <a:gd name="T5" fmla="*/ 237 h 288"/>
                  <a:gd name="T6" fmla="*/ 62 w 277"/>
                  <a:gd name="T7" fmla="*/ 197 h 288"/>
                  <a:gd name="T8" fmla="*/ 96 w 277"/>
                  <a:gd name="T9" fmla="*/ 164 h 288"/>
                  <a:gd name="T10" fmla="*/ 131 w 277"/>
                  <a:gd name="T11" fmla="*/ 131 h 288"/>
                  <a:gd name="T12" fmla="*/ 204 w 277"/>
                  <a:gd name="T13" fmla="*/ 68 h 288"/>
                  <a:gd name="T14" fmla="*/ 241 w 277"/>
                  <a:gd name="T15" fmla="*/ 35 h 288"/>
                  <a:gd name="T16" fmla="*/ 277 w 277"/>
                  <a:gd name="T17" fmla="*/ 0 h 288"/>
                  <a:gd name="T18" fmla="*/ 243 w 277"/>
                  <a:gd name="T19" fmla="*/ 36 h 288"/>
                  <a:gd name="T20" fmla="*/ 207 w 277"/>
                  <a:gd name="T21" fmla="*/ 71 h 288"/>
                  <a:gd name="T22" fmla="*/ 135 w 277"/>
                  <a:gd name="T23" fmla="*/ 138 h 288"/>
                  <a:gd name="T24" fmla="*/ 100 w 277"/>
                  <a:gd name="T25" fmla="*/ 172 h 288"/>
                  <a:gd name="T26" fmla="*/ 67 w 277"/>
                  <a:gd name="T27" fmla="*/ 208 h 288"/>
                  <a:gd name="T28" fmla="*/ 37 w 277"/>
                  <a:gd name="T29" fmla="*/ 246 h 288"/>
                  <a:gd name="T30" fmla="*/ 8 w 277"/>
                  <a:gd name="T31" fmla="*/ 288 h 288"/>
                  <a:gd name="T32" fmla="*/ 0 w 277"/>
                  <a:gd name="T33" fmla="*/ 279 h 28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7"/>
                  <a:gd name="T52" fmla="*/ 0 h 288"/>
                  <a:gd name="T53" fmla="*/ 277 w 277"/>
                  <a:gd name="T54" fmla="*/ 288 h 28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7" h="288">
                    <a:moveTo>
                      <a:pt x="0" y="279"/>
                    </a:moveTo>
                    <a:lnTo>
                      <a:pt x="15" y="256"/>
                    </a:lnTo>
                    <a:lnTo>
                      <a:pt x="30" y="237"/>
                    </a:lnTo>
                    <a:lnTo>
                      <a:pt x="62" y="197"/>
                    </a:lnTo>
                    <a:lnTo>
                      <a:pt x="96" y="164"/>
                    </a:lnTo>
                    <a:lnTo>
                      <a:pt x="131" y="131"/>
                    </a:lnTo>
                    <a:lnTo>
                      <a:pt x="204" y="68"/>
                    </a:lnTo>
                    <a:lnTo>
                      <a:pt x="241" y="35"/>
                    </a:lnTo>
                    <a:lnTo>
                      <a:pt x="277" y="0"/>
                    </a:lnTo>
                    <a:lnTo>
                      <a:pt x="243" y="36"/>
                    </a:lnTo>
                    <a:lnTo>
                      <a:pt x="207" y="71"/>
                    </a:lnTo>
                    <a:lnTo>
                      <a:pt x="135" y="138"/>
                    </a:lnTo>
                    <a:lnTo>
                      <a:pt x="100" y="172"/>
                    </a:lnTo>
                    <a:lnTo>
                      <a:pt x="67" y="208"/>
                    </a:lnTo>
                    <a:lnTo>
                      <a:pt x="37" y="246"/>
                    </a:lnTo>
                    <a:lnTo>
                      <a:pt x="8" y="288"/>
                    </a:lnTo>
                    <a:lnTo>
                      <a:pt x="0" y="27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92" name="Freeform 18"/>
              <p:cNvSpPr>
                <a:spLocks/>
              </p:cNvSpPr>
              <p:nvPr/>
            </p:nvSpPr>
            <p:spPr bwMode="auto">
              <a:xfrm>
                <a:off x="2966" y="2200"/>
                <a:ext cx="93" cy="134"/>
              </a:xfrm>
              <a:custGeom>
                <a:avLst/>
                <a:gdLst>
                  <a:gd name="T0" fmla="*/ 52 w 93"/>
                  <a:gd name="T1" fmla="*/ 0 h 134"/>
                  <a:gd name="T2" fmla="*/ 41 w 93"/>
                  <a:gd name="T3" fmla="*/ 34 h 134"/>
                  <a:gd name="T4" fmla="*/ 29 w 93"/>
                  <a:gd name="T5" fmla="*/ 66 h 134"/>
                  <a:gd name="T6" fmla="*/ 15 w 93"/>
                  <a:gd name="T7" fmla="*/ 97 h 134"/>
                  <a:gd name="T8" fmla="*/ 0 w 93"/>
                  <a:gd name="T9" fmla="*/ 130 h 134"/>
                  <a:gd name="T10" fmla="*/ 12 w 93"/>
                  <a:gd name="T11" fmla="*/ 134 h 134"/>
                  <a:gd name="T12" fmla="*/ 18 w 93"/>
                  <a:gd name="T13" fmla="*/ 119 h 134"/>
                  <a:gd name="T14" fmla="*/ 26 w 93"/>
                  <a:gd name="T15" fmla="*/ 102 h 134"/>
                  <a:gd name="T16" fmla="*/ 42 w 93"/>
                  <a:gd name="T17" fmla="*/ 67 h 134"/>
                  <a:gd name="T18" fmla="*/ 52 w 93"/>
                  <a:gd name="T19" fmla="*/ 52 h 134"/>
                  <a:gd name="T20" fmla="*/ 64 w 93"/>
                  <a:gd name="T21" fmla="*/ 37 h 134"/>
                  <a:gd name="T22" fmla="*/ 77 w 93"/>
                  <a:gd name="T23" fmla="*/ 28 h 134"/>
                  <a:gd name="T24" fmla="*/ 85 w 93"/>
                  <a:gd name="T25" fmla="*/ 23 h 134"/>
                  <a:gd name="T26" fmla="*/ 93 w 93"/>
                  <a:gd name="T27" fmla="*/ 21 h 134"/>
                  <a:gd name="T28" fmla="*/ 91 w 93"/>
                  <a:gd name="T29" fmla="*/ 20 h 134"/>
                  <a:gd name="T30" fmla="*/ 86 w 93"/>
                  <a:gd name="T31" fmla="*/ 18 h 134"/>
                  <a:gd name="T32" fmla="*/ 72 w 93"/>
                  <a:gd name="T33" fmla="*/ 11 h 134"/>
                  <a:gd name="T34" fmla="*/ 58 w 93"/>
                  <a:gd name="T35" fmla="*/ 4 h 134"/>
                  <a:gd name="T36" fmla="*/ 53 w 93"/>
                  <a:gd name="T37" fmla="*/ 1 h 134"/>
                  <a:gd name="T38" fmla="*/ 52 w 93"/>
                  <a:gd name="T39" fmla="*/ 0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3"/>
                  <a:gd name="T61" fmla="*/ 0 h 134"/>
                  <a:gd name="T62" fmla="*/ 93 w 93"/>
                  <a:gd name="T63" fmla="*/ 134 h 13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3" h="134">
                    <a:moveTo>
                      <a:pt x="52" y="0"/>
                    </a:moveTo>
                    <a:lnTo>
                      <a:pt x="41" y="34"/>
                    </a:lnTo>
                    <a:lnTo>
                      <a:pt x="29" y="66"/>
                    </a:lnTo>
                    <a:lnTo>
                      <a:pt x="15" y="97"/>
                    </a:lnTo>
                    <a:lnTo>
                      <a:pt x="0" y="130"/>
                    </a:lnTo>
                    <a:lnTo>
                      <a:pt x="12" y="134"/>
                    </a:lnTo>
                    <a:lnTo>
                      <a:pt x="18" y="119"/>
                    </a:lnTo>
                    <a:lnTo>
                      <a:pt x="26" y="102"/>
                    </a:lnTo>
                    <a:lnTo>
                      <a:pt x="42" y="67"/>
                    </a:lnTo>
                    <a:lnTo>
                      <a:pt x="52" y="52"/>
                    </a:lnTo>
                    <a:lnTo>
                      <a:pt x="64" y="37"/>
                    </a:lnTo>
                    <a:lnTo>
                      <a:pt x="77" y="28"/>
                    </a:lnTo>
                    <a:lnTo>
                      <a:pt x="85" y="23"/>
                    </a:lnTo>
                    <a:lnTo>
                      <a:pt x="93" y="21"/>
                    </a:lnTo>
                    <a:lnTo>
                      <a:pt x="91" y="20"/>
                    </a:lnTo>
                    <a:lnTo>
                      <a:pt x="86" y="18"/>
                    </a:lnTo>
                    <a:lnTo>
                      <a:pt x="72" y="11"/>
                    </a:lnTo>
                    <a:lnTo>
                      <a:pt x="58" y="4"/>
                    </a:lnTo>
                    <a:lnTo>
                      <a:pt x="53" y="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93" name="Freeform 19"/>
              <p:cNvSpPr>
                <a:spLocks/>
              </p:cNvSpPr>
              <p:nvPr/>
            </p:nvSpPr>
            <p:spPr bwMode="auto">
              <a:xfrm>
                <a:off x="2993" y="2238"/>
                <a:ext cx="81" cy="97"/>
              </a:xfrm>
              <a:custGeom>
                <a:avLst/>
                <a:gdLst>
                  <a:gd name="T0" fmla="*/ 81 w 81"/>
                  <a:gd name="T1" fmla="*/ 0 h 97"/>
                  <a:gd name="T2" fmla="*/ 43 w 81"/>
                  <a:gd name="T3" fmla="*/ 27 h 97"/>
                  <a:gd name="T4" fmla="*/ 19 w 81"/>
                  <a:gd name="T5" fmla="*/ 56 h 97"/>
                  <a:gd name="T6" fmla="*/ 0 w 81"/>
                  <a:gd name="T7" fmla="*/ 97 h 97"/>
                  <a:gd name="T8" fmla="*/ 38 w 81"/>
                  <a:gd name="T9" fmla="*/ 50 h 97"/>
                  <a:gd name="T10" fmla="*/ 66 w 81"/>
                  <a:gd name="T11" fmla="*/ 27 h 97"/>
                  <a:gd name="T12" fmla="*/ 81 w 81"/>
                  <a:gd name="T13" fmla="*/ 0 h 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1"/>
                  <a:gd name="T22" fmla="*/ 0 h 97"/>
                  <a:gd name="T23" fmla="*/ 81 w 81"/>
                  <a:gd name="T24" fmla="*/ 97 h 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1" h="97">
                    <a:moveTo>
                      <a:pt x="81" y="0"/>
                    </a:moveTo>
                    <a:lnTo>
                      <a:pt x="43" y="27"/>
                    </a:lnTo>
                    <a:lnTo>
                      <a:pt x="19" y="56"/>
                    </a:lnTo>
                    <a:lnTo>
                      <a:pt x="0" y="97"/>
                    </a:lnTo>
                    <a:lnTo>
                      <a:pt x="38" y="50"/>
                    </a:lnTo>
                    <a:lnTo>
                      <a:pt x="66" y="27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94" name="Freeform 20"/>
              <p:cNvSpPr>
                <a:spLocks/>
              </p:cNvSpPr>
              <p:nvPr/>
            </p:nvSpPr>
            <p:spPr bwMode="auto">
              <a:xfrm>
                <a:off x="2716" y="2416"/>
                <a:ext cx="242" cy="137"/>
              </a:xfrm>
              <a:custGeom>
                <a:avLst/>
                <a:gdLst>
                  <a:gd name="T0" fmla="*/ 0 w 242"/>
                  <a:gd name="T1" fmla="*/ 106 h 137"/>
                  <a:gd name="T2" fmla="*/ 25 w 242"/>
                  <a:gd name="T3" fmla="*/ 99 h 137"/>
                  <a:gd name="T4" fmla="*/ 48 w 242"/>
                  <a:gd name="T5" fmla="*/ 92 h 137"/>
                  <a:gd name="T6" fmla="*/ 70 w 242"/>
                  <a:gd name="T7" fmla="*/ 83 h 137"/>
                  <a:gd name="T8" fmla="*/ 88 w 242"/>
                  <a:gd name="T9" fmla="*/ 72 h 137"/>
                  <a:gd name="T10" fmla="*/ 106 w 242"/>
                  <a:gd name="T11" fmla="*/ 60 h 137"/>
                  <a:gd name="T12" fmla="*/ 121 w 242"/>
                  <a:gd name="T13" fmla="*/ 45 h 137"/>
                  <a:gd name="T14" fmla="*/ 136 w 242"/>
                  <a:gd name="T15" fmla="*/ 26 h 137"/>
                  <a:gd name="T16" fmla="*/ 147 w 242"/>
                  <a:gd name="T17" fmla="*/ 6 h 137"/>
                  <a:gd name="T18" fmla="*/ 144 w 242"/>
                  <a:gd name="T19" fmla="*/ 25 h 137"/>
                  <a:gd name="T20" fmla="*/ 142 w 242"/>
                  <a:gd name="T21" fmla="*/ 35 h 137"/>
                  <a:gd name="T22" fmla="*/ 138 w 242"/>
                  <a:gd name="T23" fmla="*/ 46 h 137"/>
                  <a:gd name="T24" fmla="*/ 132 w 242"/>
                  <a:gd name="T25" fmla="*/ 57 h 137"/>
                  <a:gd name="T26" fmla="*/ 125 w 242"/>
                  <a:gd name="T27" fmla="*/ 67 h 137"/>
                  <a:gd name="T28" fmla="*/ 115 w 242"/>
                  <a:gd name="T29" fmla="*/ 76 h 137"/>
                  <a:gd name="T30" fmla="*/ 102 w 242"/>
                  <a:gd name="T31" fmla="*/ 86 h 137"/>
                  <a:gd name="T32" fmla="*/ 122 w 242"/>
                  <a:gd name="T33" fmla="*/ 81 h 137"/>
                  <a:gd name="T34" fmla="*/ 139 w 242"/>
                  <a:gd name="T35" fmla="*/ 72 h 137"/>
                  <a:gd name="T36" fmla="*/ 152 w 242"/>
                  <a:gd name="T37" fmla="*/ 61 h 137"/>
                  <a:gd name="T38" fmla="*/ 163 w 242"/>
                  <a:gd name="T39" fmla="*/ 48 h 137"/>
                  <a:gd name="T40" fmla="*/ 183 w 242"/>
                  <a:gd name="T41" fmla="*/ 22 h 137"/>
                  <a:gd name="T42" fmla="*/ 191 w 242"/>
                  <a:gd name="T43" fmla="*/ 10 h 137"/>
                  <a:gd name="T44" fmla="*/ 199 w 242"/>
                  <a:gd name="T45" fmla="*/ 0 h 137"/>
                  <a:gd name="T46" fmla="*/ 196 w 242"/>
                  <a:gd name="T47" fmla="*/ 9 h 137"/>
                  <a:gd name="T48" fmla="*/ 194 w 242"/>
                  <a:gd name="T49" fmla="*/ 20 h 137"/>
                  <a:gd name="T50" fmla="*/ 190 w 242"/>
                  <a:gd name="T51" fmla="*/ 43 h 137"/>
                  <a:gd name="T52" fmla="*/ 190 w 242"/>
                  <a:gd name="T53" fmla="*/ 64 h 137"/>
                  <a:gd name="T54" fmla="*/ 191 w 242"/>
                  <a:gd name="T55" fmla="*/ 75 h 137"/>
                  <a:gd name="T56" fmla="*/ 194 w 242"/>
                  <a:gd name="T57" fmla="*/ 84 h 137"/>
                  <a:gd name="T58" fmla="*/ 216 w 242"/>
                  <a:gd name="T59" fmla="*/ 55 h 137"/>
                  <a:gd name="T60" fmla="*/ 229 w 242"/>
                  <a:gd name="T61" fmla="*/ 40 h 137"/>
                  <a:gd name="T62" fmla="*/ 242 w 242"/>
                  <a:gd name="T63" fmla="*/ 27 h 137"/>
                  <a:gd name="T64" fmla="*/ 231 w 242"/>
                  <a:gd name="T65" fmla="*/ 45 h 137"/>
                  <a:gd name="T66" fmla="*/ 223 w 242"/>
                  <a:gd name="T67" fmla="*/ 61 h 137"/>
                  <a:gd name="T68" fmla="*/ 218 w 242"/>
                  <a:gd name="T69" fmla="*/ 74 h 137"/>
                  <a:gd name="T70" fmla="*/ 216 w 242"/>
                  <a:gd name="T71" fmla="*/ 86 h 137"/>
                  <a:gd name="T72" fmla="*/ 214 w 242"/>
                  <a:gd name="T73" fmla="*/ 97 h 137"/>
                  <a:gd name="T74" fmla="*/ 216 w 242"/>
                  <a:gd name="T75" fmla="*/ 109 h 137"/>
                  <a:gd name="T76" fmla="*/ 219 w 242"/>
                  <a:gd name="T77" fmla="*/ 122 h 137"/>
                  <a:gd name="T78" fmla="*/ 223 w 242"/>
                  <a:gd name="T79" fmla="*/ 137 h 137"/>
                  <a:gd name="T80" fmla="*/ 212 w 242"/>
                  <a:gd name="T81" fmla="*/ 135 h 137"/>
                  <a:gd name="T82" fmla="*/ 204 w 242"/>
                  <a:gd name="T83" fmla="*/ 132 h 137"/>
                  <a:gd name="T84" fmla="*/ 196 w 242"/>
                  <a:gd name="T85" fmla="*/ 129 h 137"/>
                  <a:gd name="T86" fmla="*/ 190 w 242"/>
                  <a:gd name="T87" fmla="*/ 125 h 137"/>
                  <a:gd name="T88" fmla="*/ 184 w 242"/>
                  <a:gd name="T89" fmla="*/ 120 h 137"/>
                  <a:gd name="T90" fmla="*/ 180 w 242"/>
                  <a:gd name="T91" fmla="*/ 115 h 137"/>
                  <a:gd name="T92" fmla="*/ 178 w 242"/>
                  <a:gd name="T93" fmla="*/ 100 h 137"/>
                  <a:gd name="T94" fmla="*/ 176 w 242"/>
                  <a:gd name="T95" fmla="*/ 92 h 137"/>
                  <a:gd name="T96" fmla="*/ 171 w 242"/>
                  <a:gd name="T97" fmla="*/ 82 h 137"/>
                  <a:gd name="T98" fmla="*/ 154 w 242"/>
                  <a:gd name="T99" fmla="*/ 94 h 137"/>
                  <a:gd name="T100" fmla="*/ 134 w 242"/>
                  <a:gd name="T101" fmla="*/ 103 h 137"/>
                  <a:gd name="T102" fmla="*/ 113 w 242"/>
                  <a:gd name="T103" fmla="*/ 109 h 137"/>
                  <a:gd name="T104" fmla="*/ 89 w 242"/>
                  <a:gd name="T105" fmla="*/ 114 h 137"/>
                  <a:gd name="T106" fmla="*/ 65 w 242"/>
                  <a:gd name="T107" fmla="*/ 115 h 137"/>
                  <a:gd name="T108" fmla="*/ 41 w 242"/>
                  <a:gd name="T109" fmla="*/ 114 h 137"/>
                  <a:gd name="T110" fmla="*/ 19 w 242"/>
                  <a:gd name="T111" fmla="*/ 111 h 137"/>
                  <a:gd name="T112" fmla="*/ 0 w 242"/>
                  <a:gd name="T113" fmla="*/ 106 h 13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2"/>
                  <a:gd name="T172" fmla="*/ 0 h 137"/>
                  <a:gd name="T173" fmla="*/ 242 w 242"/>
                  <a:gd name="T174" fmla="*/ 137 h 13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2" h="137">
                    <a:moveTo>
                      <a:pt x="0" y="106"/>
                    </a:moveTo>
                    <a:lnTo>
                      <a:pt x="25" y="99"/>
                    </a:lnTo>
                    <a:lnTo>
                      <a:pt x="48" y="92"/>
                    </a:lnTo>
                    <a:lnTo>
                      <a:pt x="70" y="83"/>
                    </a:lnTo>
                    <a:lnTo>
                      <a:pt x="88" y="72"/>
                    </a:lnTo>
                    <a:lnTo>
                      <a:pt x="106" y="60"/>
                    </a:lnTo>
                    <a:lnTo>
                      <a:pt x="121" y="45"/>
                    </a:lnTo>
                    <a:lnTo>
                      <a:pt x="136" y="26"/>
                    </a:lnTo>
                    <a:lnTo>
                      <a:pt x="147" y="6"/>
                    </a:lnTo>
                    <a:lnTo>
                      <a:pt x="144" y="25"/>
                    </a:lnTo>
                    <a:lnTo>
                      <a:pt x="142" y="35"/>
                    </a:lnTo>
                    <a:lnTo>
                      <a:pt x="138" y="46"/>
                    </a:lnTo>
                    <a:lnTo>
                      <a:pt x="132" y="57"/>
                    </a:lnTo>
                    <a:lnTo>
                      <a:pt x="125" y="67"/>
                    </a:lnTo>
                    <a:lnTo>
                      <a:pt x="115" y="76"/>
                    </a:lnTo>
                    <a:lnTo>
                      <a:pt x="102" y="86"/>
                    </a:lnTo>
                    <a:lnTo>
                      <a:pt x="122" y="81"/>
                    </a:lnTo>
                    <a:lnTo>
                      <a:pt x="139" y="72"/>
                    </a:lnTo>
                    <a:lnTo>
                      <a:pt x="152" y="61"/>
                    </a:lnTo>
                    <a:lnTo>
                      <a:pt x="163" y="48"/>
                    </a:lnTo>
                    <a:lnTo>
                      <a:pt x="183" y="22"/>
                    </a:lnTo>
                    <a:lnTo>
                      <a:pt x="191" y="10"/>
                    </a:lnTo>
                    <a:lnTo>
                      <a:pt x="199" y="0"/>
                    </a:lnTo>
                    <a:lnTo>
                      <a:pt x="196" y="9"/>
                    </a:lnTo>
                    <a:lnTo>
                      <a:pt x="194" y="20"/>
                    </a:lnTo>
                    <a:lnTo>
                      <a:pt x="190" y="43"/>
                    </a:lnTo>
                    <a:lnTo>
                      <a:pt x="190" y="64"/>
                    </a:lnTo>
                    <a:lnTo>
                      <a:pt x="191" y="75"/>
                    </a:lnTo>
                    <a:lnTo>
                      <a:pt x="194" y="84"/>
                    </a:lnTo>
                    <a:lnTo>
                      <a:pt x="216" y="55"/>
                    </a:lnTo>
                    <a:lnTo>
                      <a:pt x="229" y="40"/>
                    </a:lnTo>
                    <a:lnTo>
                      <a:pt x="242" y="27"/>
                    </a:lnTo>
                    <a:lnTo>
                      <a:pt x="231" y="45"/>
                    </a:lnTo>
                    <a:lnTo>
                      <a:pt x="223" y="61"/>
                    </a:lnTo>
                    <a:lnTo>
                      <a:pt x="218" y="74"/>
                    </a:lnTo>
                    <a:lnTo>
                      <a:pt x="216" y="86"/>
                    </a:lnTo>
                    <a:lnTo>
                      <a:pt x="214" y="97"/>
                    </a:lnTo>
                    <a:lnTo>
                      <a:pt x="216" y="109"/>
                    </a:lnTo>
                    <a:lnTo>
                      <a:pt x="219" y="122"/>
                    </a:lnTo>
                    <a:lnTo>
                      <a:pt x="223" y="137"/>
                    </a:lnTo>
                    <a:lnTo>
                      <a:pt x="212" y="135"/>
                    </a:lnTo>
                    <a:lnTo>
                      <a:pt x="204" y="132"/>
                    </a:lnTo>
                    <a:lnTo>
                      <a:pt x="196" y="129"/>
                    </a:lnTo>
                    <a:lnTo>
                      <a:pt x="190" y="125"/>
                    </a:lnTo>
                    <a:lnTo>
                      <a:pt x="184" y="120"/>
                    </a:lnTo>
                    <a:lnTo>
                      <a:pt x="180" y="115"/>
                    </a:lnTo>
                    <a:lnTo>
                      <a:pt x="178" y="100"/>
                    </a:lnTo>
                    <a:lnTo>
                      <a:pt x="176" y="92"/>
                    </a:lnTo>
                    <a:lnTo>
                      <a:pt x="171" y="82"/>
                    </a:lnTo>
                    <a:lnTo>
                      <a:pt x="154" y="94"/>
                    </a:lnTo>
                    <a:lnTo>
                      <a:pt x="134" y="103"/>
                    </a:lnTo>
                    <a:lnTo>
                      <a:pt x="113" y="109"/>
                    </a:lnTo>
                    <a:lnTo>
                      <a:pt x="89" y="114"/>
                    </a:lnTo>
                    <a:lnTo>
                      <a:pt x="65" y="115"/>
                    </a:lnTo>
                    <a:lnTo>
                      <a:pt x="41" y="114"/>
                    </a:lnTo>
                    <a:lnTo>
                      <a:pt x="19" y="111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95" name="Freeform 21"/>
              <p:cNvSpPr>
                <a:spLocks/>
              </p:cNvSpPr>
              <p:nvPr/>
            </p:nvSpPr>
            <p:spPr bwMode="auto">
              <a:xfrm>
                <a:off x="2867" y="2364"/>
                <a:ext cx="76" cy="96"/>
              </a:xfrm>
              <a:custGeom>
                <a:avLst/>
                <a:gdLst>
                  <a:gd name="T0" fmla="*/ 76 w 76"/>
                  <a:gd name="T1" fmla="*/ 1 h 96"/>
                  <a:gd name="T2" fmla="*/ 66 w 76"/>
                  <a:gd name="T3" fmla="*/ 0 h 96"/>
                  <a:gd name="T4" fmla="*/ 56 w 76"/>
                  <a:gd name="T5" fmla="*/ 0 h 96"/>
                  <a:gd name="T6" fmla="*/ 39 w 76"/>
                  <a:gd name="T7" fmla="*/ 3 h 96"/>
                  <a:gd name="T8" fmla="*/ 25 w 76"/>
                  <a:gd name="T9" fmla="*/ 11 h 96"/>
                  <a:gd name="T10" fmla="*/ 14 w 76"/>
                  <a:gd name="T11" fmla="*/ 22 h 96"/>
                  <a:gd name="T12" fmla="*/ 6 w 76"/>
                  <a:gd name="T13" fmla="*/ 37 h 96"/>
                  <a:gd name="T14" fmla="*/ 2 w 76"/>
                  <a:gd name="T15" fmla="*/ 54 h 96"/>
                  <a:gd name="T16" fmla="*/ 0 w 76"/>
                  <a:gd name="T17" fmla="*/ 74 h 96"/>
                  <a:gd name="T18" fmla="*/ 1 w 76"/>
                  <a:gd name="T19" fmla="*/ 96 h 96"/>
                  <a:gd name="T20" fmla="*/ 9 w 76"/>
                  <a:gd name="T21" fmla="*/ 80 h 96"/>
                  <a:gd name="T22" fmla="*/ 15 w 76"/>
                  <a:gd name="T23" fmla="*/ 65 h 96"/>
                  <a:gd name="T24" fmla="*/ 24 w 76"/>
                  <a:gd name="T25" fmla="*/ 52 h 96"/>
                  <a:gd name="T26" fmla="*/ 33 w 76"/>
                  <a:gd name="T27" fmla="*/ 40 h 96"/>
                  <a:gd name="T28" fmla="*/ 53 w 76"/>
                  <a:gd name="T29" fmla="*/ 18 h 96"/>
                  <a:gd name="T30" fmla="*/ 76 w 76"/>
                  <a:gd name="T31" fmla="*/ 1 h 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6"/>
                  <a:gd name="T49" fmla="*/ 0 h 96"/>
                  <a:gd name="T50" fmla="*/ 76 w 76"/>
                  <a:gd name="T51" fmla="*/ 96 h 9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6" h="96">
                    <a:moveTo>
                      <a:pt x="76" y="1"/>
                    </a:moveTo>
                    <a:lnTo>
                      <a:pt x="66" y="0"/>
                    </a:lnTo>
                    <a:lnTo>
                      <a:pt x="56" y="0"/>
                    </a:lnTo>
                    <a:lnTo>
                      <a:pt x="39" y="3"/>
                    </a:lnTo>
                    <a:lnTo>
                      <a:pt x="25" y="11"/>
                    </a:lnTo>
                    <a:lnTo>
                      <a:pt x="14" y="22"/>
                    </a:lnTo>
                    <a:lnTo>
                      <a:pt x="6" y="37"/>
                    </a:lnTo>
                    <a:lnTo>
                      <a:pt x="2" y="54"/>
                    </a:lnTo>
                    <a:lnTo>
                      <a:pt x="0" y="74"/>
                    </a:lnTo>
                    <a:lnTo>
                      <a:pt x="1" y="96"/>
                    </a:lnTo>
                    <a:lnTo>
                      <a:pt x="9" y="80"/>
                    </a:lnTo>
                    <a:lnTo>
                      <a:pt x="15" y="65"/>
                    </a:lnTo>
                    <a:lnTo>
                      <a:pt x="24" y="52"/>
                    </a:lnTo>
                    <a:lnTo>
                      <a:pt x="33" y="40"/>
                    </a:lnTo>
                    <a:lnTo>
                      <a:pt x="53" y="18"/>
                    </a:lnTo>
                    <a:lnTo>
                      <a:pt x="76" y="1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096" name="Freeform 22"/>
              <p:cNvSpPr>
                <a:spLocks/>
              </p:cNvSpPr>
              <p:nvPr/>
            </p:nvSpPr>
            <p:spPr bwMode="auto">
              <a:xfrm>
                <a:off x="2923" y="2376"/>
                <a:ext cx="47" cy="86"/>
              </a:xfrm>
              <a:custGeom>
                <a:avLst/>
                <a:gdLst>
                  <a:gd name="T0" fmla="*/ 45 w 47"/>
                  <a:gd name="T1" fmla="*/ 0 h 86"/>
                  <a:gd name="T2" fmla="*/ 36 w 47"/>
                  <a:gd name="T3" fmla="*/ 24 h 86"/>
                  <a:gd name="T4" fmla="*/ 25 w 47"/>
                  <a:gd name="T5" fmla="*/ 45 h 86"/>
                  <a:gd name="T6" fmla="*/ 12 w 47"/>
                  <a:gd name="T7" fmla="*/ 64 h 86"/>
                  <a:gd name="T8" fmla="*/ 0 w 47"/>
                  <a:gd name="T9" fmla="*/ 86 h 86"/>
                  <a:gd name="T10" fmla="*/ 13 w 47"/>
                  <a:gd name="T11" fmla="*/ 74 h 86"/>
                  <a:gd name="T12" fmla="*/ 24 w 47"/>
                  <a:gd name="T13" fmla="*/ 65 h 86"/>
                  <a:gd name="T14" fmla="*/ 33 w 47"/>
                  <a:gd name="T15" fmla="*/ 56 h 86"/>
                  <a:gd name="T16" fmla="*/ 39 w 47"/>
                  <a:gd name="T17" fmla="*/ 49 h 86"/>
                  <a:gd name="T18" fmla="*/ 44 w 47"/>
                  <a:gd name="T19" fmla="*/ 41 h 86"/>
                  <a:gd name="T20" fmla="*/ 46 w 47"/>
                  <a:gd name="T21" fmla="*/ 30 h 86"/>
                  <a:gd name="T22" fmla="*/ 47 w 47"/>
                  <a:gd name="T23" fmla="*/ 17 h 86"/>
                  <a:gd name="T24" fmla="*/ 46 w 47"/>
                  <a:gd name="T25" fmla="*/ 10 h 86"/>
                  <a:gd name="T26" fmla="*/ 45 w 47"/>
                  <a:gd name="T27" fmla="*/ 0 h 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86"/>
                  <a:gd name="T44" fmla="*/ 47 w 47"/>
                  <a:gd name="T45" fmla="*/ 86 h 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86">
                    <a:moveTo>
                      <a:pt x="45" y="0"/>
                    </a:moveTo>
                    <a:lnTo>
                      <a:pt x="36" y="24"/>
                    </a:lnTo>
                    <a:lnTo>
                      <a:pt x="25" y="45"/>
                    </a:lnTo>
                    <a:lnTo>
                      <a:pt x="12" y="64"/>
                    </a:lnTo>
                    <a:lnTo>
                      <a:pt x="0" y="86"/>
                    </a:lnTo>
                    <a:lnTo>
                      <a:pt x="13" y="74"/>
                    </a:lnTo>
                    <a:lnTo>
                      <a:pt x="24" y="65"/>
                    </a:lnTo>
                    <a:lnTo>
                      <a:pt x="33" y="56"/>
                    </a:lnTo>
                    <a:lnTo>
                      <a:pt x="39" y="49"/>
                    </a:lnTo>
                    <a:lnTo>
                      <a:pt x="44" y="41"/>
                    </a:lnTo>
                    <a:lnTo>
                      <a:pt x="46" y="30"/>
                    </a:lnTo>
                    <a:lnTo>
                      <a:pt x="47" y="17"/>
                    </a:lnTo>
                    <a:lnTo>
                      <a:pt x="46" y="1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FF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8121650" y="5745163"/>
            <a:ext cx="698500" cy="708025"/>
            <a:chOff x="4649" y="2750"/>
            <a:chExt cx="440" cy="446"/>
          </a:xfrm>
        </p:grpSpPr>
        <p:sp>
          <p:nvSpPr>
            <p:cNvPr id="3082" name="Oval 24"/>
            <p:cNvSpPr>
              <a:spLocks noChangeArrowheads="1"/>
            </p:cNvSpPr>
            <p:nvPr/>
          </p:nvSpPr>
          <p:spPr bwMode="auto">
            <a:xfrm>
              <a:off x="4649" y="2750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3083" name="Sound"/>
            <p:cNvSpPr>
              <a:spLocks noEditPoints="1" noChangeArrowheads="1"/>
            </p:cNvSpPr>
            <p:nvPr/>
          </p:nvSpPr>
          <p:spPr bwMode="auto">
            <a:xfrm>
              <a:off x="4694" y="2840"/>
              <a:ext cx="318" cy="273"/>
            </a:xfrm>
            <a:custGeom>
              <a:avLst/>
              <a:gdLst>
                <a:gd name="T0" fmla="*/ 2 w 21600"/>
                <a:gd name="T1" fmla="*/ 3 h 21600"/>
                <a:gd name="T2" fmla="*/ 2 w 21600"/>
                <a:gd name="T3" fmla="*/ 0 h 21600"/>
                <a:gd name="T4" fmla="*/ 0 w 21600"/>
                <a:gd name="T5" fmla="*/ 2 h 21600"/>
                <a:gd name="T6" fmla="*/ 5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47 w 21600"/>
                <a:gd name="T13" fmla="*/ 22470 h 21600"/>
                <a:gd name="T14" fmla="*/ 21057 w 21600"/>
                <a:gd name="T15" fmla="*/ 28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7273"/>
                  </a:moveTo>
                  <a:lnTo>
                    <a:pt x="5824" y="7273"/>
                  </a:lnTo>
                  <a:lnTo>
                    <a:pt x="11164" y="0"/>
                  </a:lnTo>
                  <a:lnTo>
                    <a:pt x="11164" y="21159"/>
                  </a:lnTo>
                  <a:lnTo>
                    <a:pt x="5824" y="13885"/>
                  </a:lnTo>
                  <a:lnTo>
                    <a:pt x="0" y="13885"/>
                  </a:lnTo>
                  <a:lnTo>
                    <a:pt x="0" y="7273"/>
                  </a:lnTo>
                  <a:close/>
                </a:path>
                <a:path w="21600" h="21600">
                  <a:moveTo>
                    <a:pt x="13024" y="7273"/>
                  </a:moveTo>
                  <a:lnTo>
                    <a:pt x="13591" y="6722"/>
                  </a:lnTo>
                  <a:lnTo>
                    <a:pt x="13833" y="7548"/>
                  </a:lnTo>
                  <a:lnTo>
                    <a:pt x="14076" y="8485"/>
                  </a:lnTo>
                  <a:lnTo>
                    <a:pt x="14157" y="9367"/>
                  </a:lnTo>
                  <a:lnTo>
                    <a:pt x="14197" y="10524"/>
                  </a:lnTo>
                  <a:lnTo>
                    <a:pt x="14197" y="11406"/>
                  </a:lnTo>
                  <a:lnTo>
                    <a:pt x="14116" y="12012"/>
                  </a:lnTo>
                  <a:lnTo>
                    <a:pt x="13995" y="12728"/>
                  </a:lnTo>
                  <a:lnTo>
                    <a:pt x="13833" y="13444"/>
                  </a:lnTo>
                  <a:lnTo>
                    <a:pt x="13712" y="14106"/>
                  </a:lnTo>
                  <a:lnTo>
                    <a:pt x="13591" y="14546"/>
                  </a:lnTo>
                  <a:lnTo>
                    <a:pt x="13065" y="13885"/>
                  </a:lnTo>
                  <a:lnTo>
                    <a:pt x="13307" y="12893"/>
                  </a:lnTo>
                  <a:lnTo>
                    <a:pt x="13469" y="11791"/>
                  </a:lnTo>
                  <a:lnTo>
                    <a:pt x="13550" y="10910"/>
                  </a:lnTo>
                  <a:lnTo>
                    <a:pt x="13591" y="10138"/>
                  </a:lnTo>
                  <a:lnTo>
                    <a:pt x="13469" y="9367"/>
                  </a:lnTo>
                  <a:lnTo>
                    <a:pt x="13388" y="8595"/>
                  </a:lnTo>
                  <a:lnTo>
                    <a:pt x="13267" y="7934"/>
                  </a:lnTo>
                  <a:lnTo>
                    <a:pt x="13024" y="7273"/>
                  </a:lnTo>
                  <a:close/>
                </a:path>
                <a:path w="21600" h="21600">
                  <a:moveTo>
                    <a:pt x="16382" y="3967"/>
                  </a:moveTo>
                  <a:lnTo>
                    <a:pt x="16786" y="5179"/>
                  </a:lnTo>
                  <a:lnTo>
                    <a:pt x="17150" y="6612"/>
                  </a:lnTo>
                  <a:lnTo>
                    <a:pt x="17474" y="8651"/>
                  </a:lnTo>
                  <a:lnTo>
                    <a:pt x="17595" y="9753"/>
                  </a:lnTo>
                  <a:lnTo>
                    <a:pt x="17635" y="12012"/>
                  </a:lnTo>
                  <a:lnTo>
                    <a:pt x="17393" y="13665"/>
                  </a:lnTo>
                  <a:lnTo>
                    <a:pt x="17150" y="15208"/>
                  </a:lnTo>
                  <a:lnTo>
                    <a:pt x="16786" y="16310"/>
                  </a:lnTo>
                  <a:lnTo>
                    <a:pt x="16341" y="17687"/>
                  </a:lnTo>
                  <a:lnTo>
                    <a:pt x="15815" y="17081"/>
                  </a:lnTo>
                  <a:lnTo>
                    <a:pt x="16503" y="14602"/>
                  </a:lnTo>
                  <a:lnTo>
                    <a:pt x="16786" y="13169"/>
                  </a:lnTo>
                  <a:lnTo>
                    <a:pt x="16867" y="12012"/>
                  </a:lnTo>
                  <a:lnTo>
                    <a:pt x="16867" y="9642"/>
                  </a:lnTo>
                  <a:lnTo>
                    <a:pt x="16705" y="7989"/>
                  </a:lnTo>
                  <a:lnTo>
                    <a:pt x="16422" y="6612"/>
                  </a:lnTo>
                  <a:lnTo>
                    <a:pt x="16220" y="5675"/>
                  </a:lnTo>
                  <a:lnTo>
                    <a:pt x="15856" y="4518"/>
                  </a:lnTo>
                  <a:lnTo>
                    <a:pt x="16382" y="3967"/>
                  </a:lnTo>
                  <a:close/>
                </a:path>
                <a:path w="21600" h="21600">
                  <a:moveTo>
                    <a:pt x="18889" y="1377"/>
                  </a:moveTo>
                  <a:lnTo>
                    <a:pt x="19415" y="826"/>
                  </a:lnTo>
                  <a:lnTo>
                    <a:pt x="20194" y="2576"/>
                  </a:lnTo>
                  <a:lnTo>
                    <a:pt x="20831" y="4683"/>
                  </a:lnTo>
                  <a:lnTo>
                    <a:pt x="21357" y="7204"/>
                  </a:lnTo>
                  <a:lnTo>
                    <a:pt x="21650" y="9450"/>
                  </a:lnTo>
                  <a:lnTo>
                    <a:pt x="21600" y="12301"/>
                  </a:lnTo>
                  <a:lnTo>
                    <a:pt x="21215" y="15938"/>
                  </a:lnTo>
                  <a:lnTo>
                    <a:pt x="20629" y="18348"/>
                  </a:lnTo>
                  <a:lnTo>
                    <a:pt x="19415" y="21655"/>
                  </a:lnTo>
                  <a:lnTo>
                    <a:pt x="18889" y="21159"/>
                  </a:lnTo>
                  <a:lnTo>
                    <a:pt x="19901" y="18404"/>
                  </a:lnTo>
                  <a:lnTo>
                    <a:pt x="20467" y="15593"/>
                  </a:lnTo>
                  <a:lnTo>
                    <a:pt x="20791" y="12342"/>
                  </a:lnTo>
                  <a:lnTo>
                    <a:pt x="20871" y="9532"/>
                  </a:lnTo>
                  <a:lnTo>
                    <a:pt x="20629" y="7411"/>
                  </a:lnTo>
                  <a:lnTo>
                    <a:pt x="20062" y="4628"/>
                  </a:lnTo>
                  <a:lnTo>
                    <a:pt x="19415" y="2810"/>
                  </a:lnTo>
                  <a:lnTo>
                    <a:pt x="18889" y="1377"/>
                  </a:lnTo>
                  <a:close/>
                </a:path>
              </a:pathLst>
            </a:custGeom>
            <a:solidFill>
              <a:srgbClr val="FFB46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0506" name="AutoShape 26"/>
          <p:cNvSpPr>
            <a:spLocks noChangeArrowheads="1"/>
          </p:cNvSpPr>
          <p:nvPr/>
        </p:nvSpPr>
        <p:spPr bwMode="auto">
          <a:xfrm>
            <a:off x="3132138" y="5589588"/>
            <a:ext cx="2447925" cy="792162"/>
          </a:xfrm>
          <a:prstGeom prst="foldedCorner">
            <a:avLst>
              <a:gd name="adj" fmla="val 12500"/>
            </a:avLst>
          </a:prstGeom>
          <a:noFill/>
          <a:ln>
            <a:noFill/>
          </a:ln>
          <a:effectLst>
            <a:outerShdw dist="63500" dir="3187806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6600" b="1" dirty="0" err="1">
                <a:solidFill>
                  <a:schemeClr val="bg1"/>
                </a:solidFill>
                <a:latin typeface="Times New Roman" pitchFamily="18" charset="0"/>
              </a:rPr>
              <a:t>Cupid</a:t>
            </a:r>
            <a:endParaRPr lang="es-ES" sz="66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6" name="Rectangle 36"/>
          <p:cNvSpPr>
            <a:spLocks noChangeArrowheads="1"/>
          </p:cNvSpPr>
          <p:nvPr/>
        </p:nvSpPr>
        <p:spPr bwMode="auto">
          <a:xfrm>
            <a:off x="0" y="333375"/>
            <a:ext cx="9144000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7" name="Text Box 34"/>
          <p:cNvSpPr txBox="1">
            <a:spLocks noChangeArrowheads="1"/>
          </p:cNvSpPr>
          <p:nvPr/>
        </p:nvSpPr>
        <p:spPr bwMode="auto">
          <a:xfrm>
            <a:off x="7883971" y="667544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1 </a:t>
            </a: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/ 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9</a:t>
            </a:r>
            <a:endParaRPr lang="es-ES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8" name="Text Box 37"/>
          <p:cNvSpPr txBox="1">
            <a:spLocks noChangeArrowheads="1"/>
          </p:cNvSpPr>
          <p:nvPr/>
        </p:nvSpPr>
        <p:spPr bwMode="auto">
          <a:xfrm>
            <a:off x="107950" y="333375"/>
            <a:ext cx="8462934" cy="9233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5400" dirty="0" err="1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sz="5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5400" dirty="0" smtClean="0">
                <a:solidFill>
                  <a:schemeClr val="bg1"/>
                </a:solidFill>
                <a:latin typeface="Times New Roman" pitchFamily="18" charset="0"/>
              </a:rPr>
              <a:t>Day </a:t>
            </a:r>
            <a:r>
              <a:rPr lang="es-ES" sz="5400" dirty="0" err="1" smtClean="0">
                <a:solidFill>
                  <a:schemeClr val="bg1"/>
                </a:solidFill>
                <a:latin typeface="Times New Roman" pitchFamily="18" charset="0"/>
              </a:rPr>
              <a:t>vocabulary</a:t>
            </a:r>
            <a:endParaRPr lang="es-ES" sz="5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25" name="Picture 4" descr="http://auroramarquez.files.wordpress.com/2010/06/cupido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158" b="95526" l="625" r="93333">
                        <a14:foregroundMark x1="73333" y1="49737" x2="79792" y2="51579"/>
                        <a14:foregroundMark x1="54792" y1="58947" x2="60208" y2="66316"/>
                        <a14:foregroundMark x1="53958" y1="58158" x2="53542" y2="71053"/>
                        <a14:backgroundMark x1="74375" y1="48684" x2="78542" y2="50000"/>
                        <a14:backgroundMark x1="81667" y1="45789" x2="81458" y2="47368"/>
                        <a14:backgroundMark x1="81667" y1="49474" x2="81667" y2="49474"/>
                        <a14:backgroundMark x1="76042" y1="44211" x2="76042" y2="44211"/>
                        <a14:backgroundMark x1="73333" y1="44737" x2="73333" y2="44737"/>
                        <a14:backgroundMark x1="73542" y1="42895" x2="73542" y2="42895"/>
                        <a14:backgroundMark x1="81875" y1="43421" x2="81875" y2="43421"/>
                        <a14:backgroundMark x1="54375" y1="61053" x2="54375" y2="64474"/>
                        <a14:backgroundMark x1="31458" y1="62105" x2="31458" y2="62105"/>
                        <a14:backgroundMark x1="40417" y1="36053" x2="40417" y2="36053"/>
                        <a14:backgroundMark x1="35208" y1="30526" x2="35208" y2="30526"/>
                        <a14:backgroundMark x1="37708" y1="33421" x2="37708" y2="33421"/>
                        <a14:backgroundMark x1="30833" y1="26053" x2="30833" y2="26053"/>
                        <a14:backgroundMark x1="33542" y1="28158" x2="33542" y2="2815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6" t="3438" r="11174" b="4049"/>
          <a:stretch/>
        </p:blipFill>
        <p:spPr bwMode="auto">
          <a:xfrm rot="18217679">
            <a:off x="2529112" y="2251006"/>
            <a:ext cx="3755476" cy="330447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1055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upi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050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Freeform 31"/>
          <p:cNvSpPr>
            <a:spLocks/>
          </p:cNvSpPr>
          <p:nvPr/>
        </p:nvSpPr>
        <p:spPr bwMode="auto">
          <a:xfrm>
            <a:off x="827088" y="1268413"/>
            <a:ext cx="7129462" cy="5589587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8027988" y="4737100"/>
            <a:ext cx="792162" cy="819150"/>
            <a:chOff x="748" y="3158"/>
            <a:chExt cx="499" cy="516"/>
          </a:xfrm>
        </p:grpSpPr>
        <p:sp>
          <p:nvSpPr>
            <p:cNvPr id="4108" name="Oval 10"/>
            <p:cNvSpPr>
              <a:spLocks noChangeArrowheads="1"/>
            </p:cNvSpPr>
            <p:nvPr/>
          </p:nvSpPr>
          <p:spPr bwMode="auto">
            <a:xfrm>
              <a:off x="807" y="3187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4109" name="Group 11"/>
            <p:cNvGrpSpPr>
              <a:grpSpLocks/>
            </p:cNvGrpSpPr>
            <p:nvPr/>
          </p:nvGrpSpPr>
          <p:grpSpPr bwMode="auto">
            <a:xfrm>
              <a:off x="748" y="3158"/>
              <a:ext cx="499" cy="516"/>
              <a:chOff x="2655" y="1738"/>
              <a:chExt cx="866" cy="834"/>
            </a:xfrm>
          </p:grpSpPr>
          <p:sp>
            <p:nvSpPr>
              <p:cNvPr id="4110" name="Freeform 12"/>
              <p:cNvSpPr>
                <a:spLocks/>
              </p:cNvSpPr>
              <p:nvPr/>
            </p:nvSpPr>
            <p:spPr bwMode="auto">
              <a:xfrm>
                <a:off x="2655" y="1738"/>
                <a:ext cx="866" cy="834"/>
              </a:xfrm>
              <a:custGeom>
                <a:avLst/>
                <a:gdLst>
                  <a:gd name="T0" fmla="*/ 789 w 866"/>
                  <a:gd name="T1" fmla="*/ 45 h 834"/>
                  <a:gd name="T2" fmla="*/ 728 w 866"/>
                  <a:gd name="T3" fmla="*/ 91 h 834"/>
                  <a:gd name="T4" fmla="*/ 576 w 866"/>
                  <a:gd name="T5" fmla="*/ 190 h 834"/>
                  <a:gd name="T6" fmla="*/ 516 w 866"/>
                  <a:gd name="T7" fmla="*/ 233 h 834"/>
                  <a:gd name="T8" fmla="*/ 456 w 866"/>
                  <a:gd name="T9" fmla="*/ 284 h 834"/>
                  <a:gd name="T10" fmla="*/ 398 w 866"/>
                  <a:gd name="T11" fmla="*/ 346 h 834"/>
                  <a:gd name="T12" fmla="*/ 356 w 866"/>
                  <a:gd name="T13" fmla="*/ 402 h 834"/>
                  <a:gd name="T14" fmla="*/ 282 w 866"/>
                  <a:gd name="T15" fmla="*/ 593 h 834"/>
                  <a:gd name="T16" fmla="*/ 245 w 866"/>
                  <a:gd name="T17" fmla="*/ 597 h 834"/>
                  <a:gd name="T18" fmla="*/ 221 w 866"/>
                  <a:gd name="T19" fmla="*/ 614 h 834"/>
                  <a:gd name="T20" fmla="*/ 202 w 866"/>
                  <a:gd name="T21" fmla="*/ 639 h 834"/>
                  <a:gd name="T22" fmla="*/ 174 w 866"/>
                  <a:gd name="T23" fmla="*/ 687 h 834"/>
                  <a:gd name="T24" fmla="*/ 145 w 866"/>
                  <a:gd name="T25" fmla="*/ 720 h 834"/>
                  <a:gd name="T26" fmla="*/ 115 w 866"/>
                  <a:gd name="T27" fmla="*/ 742 h 834"/>
                  <a:gd name="T28" fmla="*/ 89 w 866"/>
                  <a:gd name="T29" fmla="*/ 756 h 834"/>
                  <a:gd name="T30" fmla="*/ 58 w 866"/>
                  <a:gd name="T31" fmla="*/ 768 h 834"/>
                  <a:gd name="T32" fmla="*/ 21 w 866"/>
                  <a:gd name="T33" fmla="*/ 777 h 834"/>
                  <a:gd name="T34" fmla="*/ 25 w 866"/>
                  <a:gd name="T35" fmla="*/ 793 h 834"/>
                  <a:gd name="T36" fmla="*/ 79 w 866"/>
                  <a:gd name="T37" fmla="*/ 809 h 834"/>
                  <a:gd name="T38" fmla="*/ 135 w 866"/>
                  <a:gd name="T39" fmla="*/ 815 h 834"/>
                  <a:gd name="T40" fmla="*/ 190 w 866"/>
                  <a:gd name="T41" fmla="*/ 809 h 834"/>
                  <a:gd name="T42" fmla="*/ 227 w 866"/>
                  <a:gd name="T43" fmla="*/ 809 h 834"/>
                  <a:gd name="T44" fmla="*/ 249 w 866"/>
                  <a:gd name="T45" fmla="*/ 822 h 834"/>
                  <a:gd name="T46" fmla="*/ 284 w 866"/>
                  <a:gd name="T47" fmla="*/ 832 h 834"/>
                  <a:gd name="T48" fmla="*/ 313 w 866"/>
                  <a:gd name="T49" fmla="*/ 834 h 834"/>
                  <a:gd name="T50" fmla="*/ 308 w 866"/>
                  <a:gd name="T51" fmla="*/ 806 h 834"/>
                  <a:gd name="T52" fmla="*/ 307 w 866"/>
                  <a:gd name="T53" fmla="*/ 783 h 834"/>
                  <a:gd name="T54" fmla="*/ 313 w 866"/>
                  <a:gd name="T55" fmla="*/ 761 h 834"/>
                  <a:gd name="T56" fmla="*/ 329 w 866"/>
                  <a:gd name="T57" fmla="*/ 737 h 834"/>
                  <a:gd name="T58" fmla="*/ 350 w 866"/>
                  <a:gd name="T59" fmla="*/ 714 h 834"/>
                  <a:gd name="T60" fmla="*/ 360 w 866"/>
                  <a:gd name="T61" fmla="*/ 692 h 834"/>
                  <a:gd name="T62" fmla="*/ 361 w 866"/>
                  <a:gd name="T63" fmla="*/ 668 h 834"/>
                  <a:gd name="T64" fmla="*/ 357 w 866"/>
                  <a:gd name="T65" fmla="*/ 640 h 834"/>
                  <a:gd name="T66" fmla="*/ 376 w 866"/>
                  <a:gd name="T67" fmla="*/ 607 h 834"/>
                  <a:gd name="T68" fmla="*/ 408 w 866"/>
                  <a:gd name="T69" fmla="*/ 576 h 834"/>
                  <a:gd name="T70" fmla="*/ 500 w 866"/>
                  <a:gd name="T71" fmla="*/ 482 h 834"/>
                  <a:gd name="T72" fmla="*/ 569 w 866"/>
                  <a:gd name="T73" fmla="*/ 394 h 834"/>
                  <a:gd name="T74" fmla="*/ 670 w 866"/>
                  <a:gd name="T75" fmla="*/ 284 h 834"/>
                  <a:gd name="T76" fmla="*/ 770 w 866"/>
                  <a:gd name="T77" fmla="*/ 172 h 834"/>
                  <a:gd name="T78" fmla="*/ 815 w 866"/>
                  <a:gd name="T79" fmla="*/ 114 h 834"/>
                  <a:gd name="T80" fmla="*/ 853 w 866"/>
                  <a:gd name="T81" fmla="*/ 50 h 834"/>
                  <a:gd name="T82" fmla="*/ 862 w 866"/>
                  <a:gd name="T83" fmla="*/ 32 h 834"/>
                  <a:gd name="T84" fmla="*/ 866 w 866"/>
                  <a:gd name="T85" fmla="*/ 18 h 834"/>
                  <a:gd name="T86" fmla="*/ 860 w 866"/>
                  <a:gd name="T87" fmla="*/ 2 h 834"/>
                  <a:gd name="T88" fmla="*/ 844 w 866"/>
                  <a:gd name="T89" fmla="*/ 2 h 834"/>
                  <a:gd name="T90" fmla="*/ 818 w 866"/>
                  <a:gd name="T91" fmla="*/ 19 h 83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66"/>
                  <a:gd name="T139" fmla="*/ 0 h 834"/>
                  <a:gd name="T140" fmla="*/ 866 w 866"/>
                  <a:gd name="T141" fmla="*/ 834 h 83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66" h="834">
                    <a:moveTo>
                      <a:pt x="818" y="19"/>
                    </a:moveTo>
                    <a:lnTo>
                      <a:pt x="789" y="45"/>
                    </a:lnTo>
                    <a:lnTo>
                      <a:pt x="758" y="69"/>
                    </a:lnTo>
                    <a:lnTo>
                      <a:pt x="728" y="91"/>
                    </a:lnTo>
                    <a:lnTo>
                      <a:pt x="698" y="111"/>
                    </a:lnTo>
                    <a:lnTo>
                      <a:pt x="576" y="190"/>
                    </a:lnTo>
                    <a:lnTo>
                      <a:pt x="545" y="211"/>
                    </a:lnTo>
                    <a:lnTo>
                      <a:pt x="516" y="233"/>
                    </a:lnTo>
                    <a:lnTo>
                      <a:pt x="486" y="257"/>
                    </a:lnTo>
                    <a:lnTo>
                      <a:pt x="456" y="284"/>
                    </a:lnTo>
                    <a:lnTo>
                      <a:pt x="427" y="313"/>
                    </a:lnTo>
                    <a:lnTo>
                      <a:pt x="398" y="346"/>
                    </a:lnTo>
                    <a:lnTo>
                      <a:pt x="370" y="383"/>
                    </a:lnTo>
                    <a:lnTo>
                      <a:pt x="356" y="402"/>
                    </a:lnTo>
                    <a:lnTo>
                      <a:pt x="342" y="423"/>
                    </a:lnTo>
                    <a:lnTo>
                      <a:pt x="282" y="593"/>
                    </a:lnTo>
                    <a:lnTo>
                      <a:pt x="261" y="593"/>
                    </a:lnTo>
                    <a:lnTo>
                      <a:pt x="245" y="597"/>
                    </a:lnTo>
                    <a:lnTo>
                      <a:pt x="231" y="604"/>
                    </a:lnTo>
                    <a:lnTo>
                      <a:pt x="221" y="614"/>
                    </a:lnTo>
                    <a:lnTo>
                      <a:pt x="211" y="626"/>
                    </a:lnTo>
                    <a:lnTo>
                      <a:pt x="202" y="639"/>
                    </a:lnTo>
                    <a:lnTo>
                      <a:pt x="183" y="671"/>
                    </a:lnTo>
                    <a:lnTo>
                      <a:pt x="174" y="687"/>
                    </a:lnTo>
                    <a:lnTo>
                      <a:pt x="160" y="703"/>
                    </a:lnTo>
                    <a:lnTo>
                      <a:pt x="145" y="720"/>
                    </a:lnTo>
                    <a:lnTo>
                      <a:pt x="126" y="735"/>
                    </a:lnTo>
                    <a:lnTo>
                      <a:pt x="115" y="742"/>
                    </a:lnTo>
                    <a:lnTo>
                      <a:pt x="102" y="749"/>
                    </a:lnTo>
                    <a:lnTo>
                      <a:pt x="89" y="756"/>
                    </a:lnTo>
                    <a:lnTo>
                      <a:pt x="75" y="762"/>
                    </a:lnTo>
                    <a:lnTo>
                      <a:pt x="58" y="768"/>
                    </a:lnTo>
                    <a:lnTo>
                      <a:pt x="41" y="773"/>
                    </a:lnTo>
                    <a:lnTo>
                      <a:pt x="21" y="777"/>
                    </a:lnTo>
                    <a:lnTo>
                      <a:pt x="0" y="781"/>
                    </a:lnTo>
                    <a:lnTo>
                      <a:pt x="25" y="793"/>
                    </a:lnTo>
                    <a:lnTo>
                      <a:pt x="52" y="801"/>
                    </a:lnTo>
                    <a:lnTo>
                      <a:pt x="79" y="809"/>
                    </a:lnTo>
                    <a:lnTo>
                      <a:pt x="107" y="813"/>
                    </a:lnTo>
                    <a:lnTo>
                      <a:pt x="135" y="815"/>
                    </a:lnTo>
                    <a:lnTo>
                      <a:pt x="163" y="814"/>
                    </a:lnTo>
                    <a:lnTo>
                      <a:pt x="190" y="809"/>
                    </a:lnTo>
                    <a:lnTo>
                      <a:pt x="216" y="799"/>
                    </a:lnTo>
                    <a:lnTo>
                      <a:pt x="227" y="809"/>
                    </a:lnTo>
                    <a:lnTo>
                      <a:pt x="238" y="817"/>
                    </a:lnTo>
                    <a:lnTo>
                      <a:pt x="249" y="822"/>
                    </a:lnTo>
                    <a:lnTo>
                      <a:pt x="260" y="826"/>
                    </a:lnTo>
                    <a:lnTo>
                      <a:pt x="284" y="832"/>
                    </a:lnTo>
                    <a:lnTo>
                      <a:pt x="297" y="833"/>
                    </a:lnTo>
                    <a:lnTo>
                      <a:pt x="313" y="834"/>
                    </a:lnTo>
                    <a:lnTo>
                      <a:pt x="311" y="819"/>
                    </a:lnTo>
                    <a:lnTo>
                      <a:pt x="308" y="806"/>
                    </a:lnTo>
                    <a:lnTo>
                      <a:pt x="307" y="794"/>
                    </a:lnTo>
                    <a:lnTo>
                      <a:pt x="307" y="783"/>
                    </a:lnTo>
                    <a:lnTo>
                      <a:pt x="308" y="772"/>
                    </a:lnTo>
                    <a:lnTo>
                      <a:pt x="313" y="761"/>
                    </a:lnTo>
                    <a:lnTo>
                      <a:pt x="319" y="750"/>
                    </a:lnTo>
                    <a:lnTo>
                      <a:pt x="329" y="737"/>
                    </a:lnTo>
                    <a:lnTo>
                      <a:pt x="341" y="725"/>
                    </a:lnTo>
                    <a:lnTo>
                      <a:pt x="350" y="714"/>
                    </a:lnTo>
                    <a:lnTo>
                      <a:pt x="356" y="703"/>
                    </a:lnTo>
                    <a:lnTo>
                      <a:pt x="360" y="692"/>
                    </a:lnTo>
                    <a:lnTo>
                      <a:pt x="361" y="680"/>
                    </a:lnTo>
                    <a:lnTo>
                      <a:pt x="361" y="668"/>
                    </a:lnTo>
                    <a:lnTo>
                      <a:pt x="360" y="655"/>
                    </a:lnTo>
                    <a:lnTo>
                      <a:pt x="357" y="640"/>
                    </a:lnTo>
                    <a:lnTo>
                      <a:pt x="365" y="624"/>
                    </a:lnTo>
                    <a:lnTo>
                      <a:pt x="376" y="607"/>
                    </a:lnTo>
                    <a:lnTo>
                      <a:pt x="392" y="591"/>
                    </a:lnTo>
                    <a:lnTo>
                      <a:pt x="408" y="576"/>
                    </a:lnTo>
                    <a:lnTo>
                      <a:pt x="479" y="514"/>
                    </a:lnTo>
                    <a:lnTo>
                      <a:pt x="500" y="482"/>
                    </a:lnTo>
                    <a:lnTo>
                      <a:pt x="521" y="451"/>
                    </a:lnTo>
                    <a:lnTo>
                      <a:pt x="569" y="394"/>
                    </a:lnTo>
                    <a:lnTo>
                      <a:pt x="619" y="338"/>
                    </a:lnTo>
                    <a:lnTo>
                      <a:pt x="670" y="284"/>
                    </a:lnTo>
                    <a:lnTo>
                      <a:pt x="722" y="228"/>
                    </a:lnTo>
                    <a:lnTo>
                      <a:pt x="770" y="172"/>
                    </a:lnTo>
                    <a:lnTo>
                      <a:pt x="793" y="143"/>
                    </a:lnTo>
                    <a:lnTo>
                      <a:pt x="815" y="114"/>
                    </a:lnTo>
                    <a:lnTo>
                      <a:pt x="835" y="82"/>
                    </a:lnTo>
                    <a:lnTo>
                      <a:pt x="853" y="50"/>
                    </a:lnTo>
                    <a:lnTo>
                      <a:pt x="858" y="41"/>
                    </a:lnTo>
                    <a:lnTo>
                      <a:pt x="862" y="32"/>
                    </a:lnTo>
                    <a:lnTo>
                      <a:pt x="864" y="24"/>
                    </a:lnTo>
                    <a:lnTo>
                      <a:pt x="866" y="18"/>
                    </a:lnTo>
                    <a:lnTo>
                      <a:pt x="864" y="8"/>
                    </a:lnTo>
                    <a:lnTo>
                      <a:pt x="860" y="2"/>
                    </a:lnTo>
                    <a:lnTo>
                      <a:pt x="853" y="0"/>
                    </a:lnTo>
                    <a:lnTo>
                      <a:pt x="844" y="2"/>
                    </a:lnTo>
                    <a:lnTo>
                      <a:pt x="832" y="9"/>
                    </a:lnTo>
                    <a:lnTo>
                      <a:pt x="818" y="1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1" name="Freeform 13"/>
              <p:cNvSpPr>
                <a:spLocks/>
              </p:cNvSpPr>
              <p:nvPr/>
            </p:nvSpPr>
            <p:spPr bwMode="auto">
              <a:xfrm>
                <a:off x="3035" y="1765"/>
                <a:ext cx="463" cy="452"/>
              </a:xfrm>
              <a:custGeom>
                <a:avLst/>
                <a:gdLst>
                  <a:gd name="T0" fmla="*/ 426 w 463"/>
                  <a:gd name="T1" fmla="*/ 19 h 452"/>
                  <a:gd name="T2" fmla="*/ 398 w 463"/>
                  <a:gd name="T3" fmla="*/ 45 h 452"/>
                  <a:gd name="T4" fmla="*/ 368 w 463"/>
                  <a:gd name="T5" fmla="*/ 69 h 452"/>
                  <a:gd name="T6" fmla="*/ 339 w 463"/>
                  <a:gd name="T7" fmla="*/ 92 h 452"/>
                  <a:gd name="T8" fmla="*/ 309 w 463"/>
                  <a:gd name="T9" fmla="*/ 114 h 452"/>
                  <a:gd name="T10" fmla="*/ 249 w 463"/>
                  <a:gd name="T11" fmla="*/ 155 h 452"/>
                  <a:gd name="T12" fmla="*/ 189 w 463"/>
                  <a:gd name="T13" fmla="*/ 196 h 452"/>
                  <a:gd name="T14" fmla="*/ 133 w 463"/>
                  <a:gd name="T15" fmla="*/ 238 h 452"/>
                  <a:gd name="T16" fmla="*/ 107 w 463"/>
                  <a:gd name="T17" fmla="*/ 261 h 452"/>
                  <a:gd name="T18" fmla="*/ 82 w 463"/>
                  <a:gd name="T19" fmla="*/ 285 h 452"/>
                  <a:gd name="T20" fmla="*/ 58 w 463"/>
                  <a:gd name="T21" fmla="*/ 311 h 452"/>
                  <a:gd name="T22" fmla="*/ 37 w 463"/>
                  <a:gd name="T23" fmla="*/ 339 h 452"/>
                  <a:gd name="T24" fmla="*/ 17 w 463"/>
                  <a:gd name="T25" fmla="*/ 370 h 452"/>
                  <a:gd name="T26" fmla="*/ 0 w 463"/>
                  <a:gd name="T27" fmla="*/ 404 h 452"/>
                  <a:gd name="T28" fmla="*/ 82 w 463"/>
                  <a:gd name="T29" fmla="*/ 452 h 452"/>
                  <a:gd name="T30" fmla="*/ 102 w 463"/>
                  <a:gd name="T31" fmla="*/ 422 h 452"/>
                  <a:gd name="T32" fmla="*/ 123 w 463"/>
                  <a:gd name="T33" fmla="*/ 394 h 452"/>
                  <a:gd name="T34" fmla="*/ 144 w 463"/>
                  <a:gd name="T35" fmla="*/ 367 h 452"/>
                  <a:gd name="T36" fmla="*/ 167 w 463"/>
                  <a:gd name="T37" fmla="*/ 342 h 452"/>
                  <a:gd name="T38" fmla="*/ 216 w 463"/>
                  <a:gd name="T39" fmla="*/ 293 h 452"/>
                  <a:gd name="T40" fmla="*/ 265 w 463"/>
                  <a:gd name="T41" fmla="*/ 246 h 452"/>
                  <a:gd name="T42" fmla="*/ 316 w 463"/>
                  <a:gd name="T43" fmla="*/ 199 h 452"/>
                  <a:gd name="T44" fmla="*/ 365 w 463"/>
                  <a:gd name="T45" fmla="*/ 149 h 452"/>
                  <a:gd name="T46" fmla="*/ 388 w 463"/>
                  <a:gd name="T47" fmla="*/ 121 h 452"/>
                  <a:gd name="T48" fmla="*/ 411 w 463"/>
                  <a:gd name="T49" fmla="*/ 93 h 452"/>
                  <a:gd name="T50" fmla="*/ 433 w 463"/>
                  <a:gd name="T51" fmla="*/ 63 h 452"/>
                  <a:gd name="T52" fmla="*/ 454 w 463"/>
                  <a:gd name="T53" fmla="*/ 31 h 452"/>
                  <a:gd name="T54" fmla="*/ 459 w 463"/>
                  <a:gd name="T55" fmla="*/ 19 h 452"/>
                  <a:gd name="T56" fmla="*/ 463 w 463"/>
                  <a:gd name="T57" fmla="*/ 10 h 452"/>
                  <a:gd name="T58" fmla="*/ 463 w 463"/>
                  <a:gd name="T59" fmla="*/ 5 h 452"/>
                  <a:gd name="T60" fmla="*/ 459 w 463"/>
                  <a:gd name="T61" fmla="*/ 2 h 452"/>
                  <a:gd name="T62" fmla="*/ 455 w 463"/>
                  <a:gd name="T63" fmla="*/ 0 h 452"/>
                  <a:gd name="T64" fmla="*/ 447 w 463"/>
                  <a:gd name="T65" fmla="*/ 4 h 452"/>
                  <a:gd name="T66" fmla="*/ 437 w 463"/>
                  <a:gd name="T67" fmla="*/ 10 h 452"/>
                  <a:gd name="T68" fmla="*/ 426 w 463"/>
                  <a:gd name="T69" fmla="*/ 19 h 4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63"/>
                  <a:gd name="T106" fmla="*/ 0 h 452"/>
                  <a:gd name="T107" fmla="*/ 463 w 463"/>
                  <a:gd name="T108" fmla="*/ 452 h 45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63" h="452">
                    <a:moveTo>
                      <a:pt x="426" y="19"/>
                    </a:moveTo>
                    <a:lnTo>
                      <a:pt x="398" y="45"/>
                    </a:lnTo>
                    <a:lnTo>
                      <a:pt x="368" y="69"/>
                    </a:lnTo>
                    <a:lnTo>
                      <a:pt x="339" y="92"/>
                    </a:lnTo>
                    <a:lnTo>
                      <a:pt x="309" y="114"/>
                    </a:lnTo>
                    <a:lnTo>
                      <a:pt x="249" y="155"/>
                    </a:lnTo>
                    <a:lnTo>
                      <a:pt x="189" y="196"/>
                    </a:lnTo>
                    <a:lnTo>
                      <a:pt x="133" y="238"/>
                    </a:lnTo>
                    <a:lnTo>
                      <a:pt x="107" y="261"/>
                    </a:lnTo>
                    <a:lnTo>
                      <a:pt x="82" y="285"/>
                    </a:lnTo>
                    <a:lnTo>
                      <a:pt x="58" y="311"/>
                    </a:lnTo>
                    <a:lnTo>
                      <a:pt x="37" y="339"/>
                    </a:lnTo>
                    <a:lnTo>
                      <a:pt x="17" y="370"/>
                    </a:lnTo>
                    <a:lnTo>
                      <a:pt x="0" y="404"/>
                    </a:lnTo>
                    <a:lnTo>
                      <a:pt x="82" y="452"/>
                    </a:lnTo>
                    <a:lnTo>
                      <a:pt x="102" y="422"/>
                    </a:lnTo>
                    <a:lnTo>
                      <a:pt x="123" y="394"/>
                    </a:lnTo>
                    <a:lnTo>
                      <a:pt x="144" y="367"/>
                    </a:lnTo>
                    <a:lnTo>
                      <a:pt x="167" y="342"/>
                    </a:lnTo>
                    <a:lnTo>
                      <a:pt x="216" y="293"/>
                    </a:lnTo>
                    <a:lnTo>
                      <a:pt x="265" y="246"/>
                    </a:lnTo>
                    <a:lnTo>
                      <a:pt x="316" y="199"/>
                    </a:lnTo>
                    <a:lnTo>
                      <a:pt x="365" y="149"/>
                    </a:lnTo>
                    <a:lnTo>
                      <a:pt x="388" y="121"/>
                    </a:lnTo>
                    <a:lnTo>
                      <a:pt x="411" y="93"/>
                    </a:lnTo>
                    <a:lnTo>
                      <a:pt x="433" y="63"/>
                    </a:lnTo>
                    <a:lnTo>
                      <a:pt x="454" y="31"/>
                    </a:lnTo>
                    <a:lnTo>
                      <a:pt x="459" y="19"/>
                    </a:lnTo>
                    <a:lnTo>
                      <a:pt x="463" y="10"/>
                    </a:lnTo>
                    <a:lnTo>
                      <a:pt x="463" y="5"/>
                    </a:lnTo>
                    <a:lnTo>
                      <a:pt x="459" y="2"/>
                    </a:lnTo>
                    <a:lnTo>
                      <a:pt x="455" y="0"/>
                    </a:lnTo>
                    <a:lnTo>
                      <a:pt x="447" y="4"/>
                    </a:lnTo>
                    <a:lnTo>
                      <a:pt x="437" y="10"/>
                    </a:lnTo>
                    <a:lnTo>
                      <a:pt x="426" y="1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2" name="Freeform 14"/>
              <p:cNvSpPr>
                <a:spLocks/>
              </p:cNvSpPr>
              <p:nvPr/>
            </p:nvSpPr>
            <p:spPr bwMode="auto">
              <a:xfrm>
                <a:off x="2952" y="2179"/>
                <a:ext cx="162" cy="173"/>
              </a:xfrm>
              <a:custGeom>
                <a:avLst/>
                <a:gdLst>
                  <a:gd name="T0" fmla="*/ 62 w 162"/>
                  <a:gd name="T1" fmla="*/ 0 h 173"/>
                  <a:gd name="T2" fmla="*/ 162 w 162"/>
                  <a:gd name="T3" fmla="*/ 61 h 173"/>
                  <a:gd name="T4" fmla="*/ 130 w 162"/>
                  <a:gd name="T5" fmla="*/ 86 h 173"/>
                  <a:gd name="T6" fmla="*/ 99 w 162"/>
                  <a:gd name="T7" fmla="*/ 113 h 173"/>
                  <a:gd name="T8" fmla="*/ 71 w 162"/>
                  <a:gd name="T9" fmla="*/ 141 h 173"/>
                  <a:gd name="T10" fmla="*/ 44 w 162"/>
                  <a:gd name="T11" fmla="*/ 173 h 173"/>
                  <a:gd name="T12" fmla="*/ 0 w 162"/>
                  <a:gd name="T13" fmla="*/ 152 h 173"/>
                  <a:gd name="T14" fmla="*/ 20 w 162"/>
                  <a:gd name="T15" fmla="*/ 114 h 173"/>
                  <a:gd name="T16" fmla="*/ 38 w 162"/>
                  <a:gd name="T17" fmla="*/ 76 h 173"/>
                  <a:gd name="T18" fmla="*/ 51 w 162"/>
                  <a:gd name="T19" fmla="*/ 38 h 173"/>
                  <a:gd name="T20" fmla="*/ 62 w 162"/>
                  <a:gd name="T21" fmla="*/ 0 h 17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2"/>
                  <a:gd name="T34" fmla="*/ 0 h 173"/>
                  <a:gd name="T35" fmla="*/ 162 w 162"/>
                  <a:gd name="T36" fmla="*/ 173 h 17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2" h="173">
                    <a:moveTo>
                      <a:pt x="62" y="0"/>
                    </a:moveTo>
                    <a:lnTo>
                      <a:pt x="162" y="61"/>
                    </a:lnTo>
                    <a:lnTo>
                      <a:pt x="130" y="86"/>
                    </a:lnTo>
                    <a:lnTo>
                      <a:pt x="99" y="113"/>
                    </a:lnTo>
                    <a:lnTo>
                      <a:pt x="71" y="141"/>
                    </a:lnTo>
                    <a:lnTo>
                      <a:pt x="44" y="173"/>
                    </a:lnTo>
                    <a:lnTo>
                      <a:pt x="0" y="152"/>
                    </a:lnTo>
                    <a:lnTo>
                      <a:pt x="20" y="114"/>
                    </a:lnTo>
                    <a:lnTo>
                      <a:pt x="38" y="76"/>
                    </a:lnTo>
                    <a:lnTo>
                      <a:pt x="51" y="3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9E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3" name="Freeform 15"/>
              <p:cNvSpPr>
                <a:spLocks/>
              </p:cNvSpPr>
              <p:nvPr/>
            </p:nvSpPr>
            <p:spPr bwMode="auto">
              <a:xfrm>
                <a:off x="2691" y="2354"/>
                <a:ext cx="295" cy="201"/>
              </a:xfrm>
              <a:custGeom>
                <a:avLst/>
                <a:gdLst>
                  <a:gd name="T0" fmla="*/ 287 w 295"/>
                  <a:gd name="T1" fmla="*/ 21 h 201"/>
                  <a:gd name="T2" fmla="*/ 292 w 295"/>
                  <a:gd name="T3" fmla="*/ 35 h 201"/>
                  <a:gd name="T4" fmla="*/ 295 w 295"/>
                  <a:gd name="T5" fmla="*/ 50 h 201"/>
                  <a:gd name="T6" fmla="*/ 295 w 295"/>
                  <a:gd name="T7" fmla="*/ 65 h 201"/>
                  <a:gd name="T8" fmla="*/ 293 w 295"/>
                  <a:gd name="T9" fmla="*/ 80 h 201"/>
                  <a:gd name="T10" fmla="*/ 290 w 295"/>
                  <a:gd name="T11" fmla="*/ 87 h 201"/>
                  <a:gd name="T12" fmla="*/ 286 w 295"/>
                  <a:gd name="T13" fmla="*/ 94 h 201"/>
                  <a:gd name="T14" fmla="*/ 275 w 295"/>
                  <a:gd name="T15" fmla="*/ 106 h 201"/>
                  <a:gd name="T16" fmla="*/ 263 w 295"/>
                  <a:gd name="T17" fmla="*/ 117 h 201"/>
                  <a:gd name="T18" fmla="*/ 253 w 295"/>
                  <a:gd name="T19" fmla="*/ 129 h 201"/>
                  <a:gd name="T20" fmla="*/ 246 w 295"/>
                  <a:gd name="T21" fmla="*/ 141 h 201"/>
                  <a:gd name="T22" fmla="*/ 242 w 295"/>
                  <a:gd name="T23" fmla="*/ 150 h 201"/>
                  <a:gd name="T24" fmla="*/ 239 w 295"/>
                  <a:gd name="T25" fmla="*/ 157 h 201"/>
                  <a:gd name="T26" fmla="*/ 239 w 295"/>
                  <a:gd name="T27" fmla="*/ 164 h 201"/>
                  <a:gd name="T28" fmla="*/ 241 w 295"/>
                  <a:gd name="T29" fmla="*/ 170 h 201"/>
                  <a:gd name="T30" fmla="*/ 243 w 295"/>
                  <a:gd name="T31" fmla="*/ 178 h 201"/>
                  <a:gd name="T32" fmla="*/ 246 w 295"/>
                  <a:gd name="T33" fmla="*/ 187 h 201"/>
                  <a:gd name="T34" fmla="*/ 249 w 295"/>
                  <a:gd name="T35" fmla="*/ 201 h 201"/>
                  <a:gd name="T36" fmla="*/ 239 w 295"/>
                  <a:gd name="T37" fmla="*/ 197 h 201"/>
                  <a:gd name="T38" fmla="*/ 232 w 295"/>
                  <a:gd name="T39" fmla="*/ 194 h 201"/>
                  <a:gd name="T40" fmla="*/ 220 w 295"/>
                  <a:gd name="T41" fmla="*/ 191 h 201"/>
                  <a:gd name="T42" fmla="*/ 211 w 295"/>
                  <a:gd name="T43" fmla="*/ 187 h 201"/>
                  <a:gd name="T44" fmla="*/ 205 w 295"/>
                  <a:gd name="T45" fmla="*/ 184 h 201"/>
                  <a:gd name="T46" fmla="*/ 202 w 295"/>
                  <a:gd name="T47" fmla="*/ 180 h 201"/>
                  <a:gd name="T48" fmla="*/ 199 w 295"/>
                  <a:gd name="T49" fmla="*/ 173 h 201"/>
                  <a:gd name="T50" fmla="*/ 197 w 295"/>
                  <a:gd name="T51" fmla="*/ 165 h 201"/>
                  <a:gd name="T52" fmla="*/ 192 w 295"/>
                  <a:gd name="T53" fmla="*/ 152 h 201"/>
                  <a:gd name="T54" fmla="*/ 180 w 295"/>
                  <a:gd name="T55" fmla="*/ 158 h 201"/>
                  <a:gd name="T56" fmla="*/ 168 w 295"/>
                  <a:gd name="T57" fmla="*/ 165 h 201"/>
                  <a:gd name="T58" fmla="*/ 144 w 295"/>
                  <a:gd name="T59" fmla="*/ 172 h 201"/>
                  <a:gd name="T60" fmla="*/ 121 w 295"/>
                  <a:gd name="T61" fmla="*/ 177 h 201"/>
                  <a:gd name="T62" fmla="*/ 98 w 295"/>
                  <a:gd name="T63" fmla="*/ 178 h 201"/>
                  <a:gd name="T64" fmla="*/ 75 w 295"/>
                  <a:gd name="T65" fmla="*/ 177 h 201"/>
                  <a:gd name="T66" fmla="*/ 52 w 295"/>
                  <a:gd name="T67" fmla="*/ 174 h 201"/>
                  <a:gd name="T68" fmla="*/ 27 w 295"/>
                  <a:gd name="T69" fmla="*/ 170 h 201"/>
                  <a:gd name="T70" fmla="*/ 0 w 295"/>
                  <a:gd name="T71" fmla="*/ 167 h 201"/>
                  <a:gd name="T72" fmla="*/ 48 w 295"/>
                  <a:gd name="T73" fmla="*/ 157 h 201"/>
                  <a:gd name="T74" fmla="*/ 72 w 295"/>
                  <a:gd name="T75" fmla="*/ 153 h 201"/>
                  <a:gd name="T76" fmla="*/ 95 w 295"/>
                  <a:gd name="T77" fmla="*/ 144 h 201"/>
                  <a:gd name="T78" fmla="*/ 104 w 295"/>
                  <a:gd name="T79" fmla="*/ 140 h 201"/>
                  <a:gd name="T80" fmla="*/ 111 w 295"/>
                  <a:gd name="T81" fmla="*/ 135 h 201"/>
                  <a:gd name="T82" fmla="*/ 124 w 295"/>
                  <a:gd name="T83" fmla="*/ 125 h 201"/>
                  <a:gd name="T84" fmla="*/ 133 w 295"/>
                  <a:gd name="T85" fmla="*/ 114 h 201"/>
                  <a:gd name="T86" fmla="*/ 141 w 295"/>
                  <a:gd name="T87" fmla="*/ 102 h 201"/>
                  <a:gd name="T88" fmla="*/ 154 w 295"/>
                  <a:gd name="T89" fmla="*/ 77 h 201"/>
                  <a:gd name="T90" fmla="*/ 162 w 295"/>
                  <a:gd name="T91" fmla="*/ 64 h 201"/>
                  <a:gd name="T92" fmla="*/ 170 w 295"/>
                  <a:gd name="T93" fmla="*/ 50 h 201"/>
                  <a:gd name="T94" fmla="*/ 187 w 295"/>
                  <a:gd name="T95" fmla="*/ 31 h 201"/>
                  <a:gd name="T96" fmla="*/ 196 w 295"/>
                  <a:gd name="T97" fmla="*/ 22 h 201"/>
                  <a:gd name="T98" fmla="*/ 205 w 295"/>
                  <a:gd name="T99" fmla="*/ 14 h 201"/>
                  <a:gd name="T100" fmla="*/ 218 w 295"/>
                  <a:gd name="T101" fmla="*/ 8 h 201"/>
                  <a:gd name="T102" fmla="*/ 229 w 295"/>
                  <a:gd name="T103" fmla="*/ 3 h 201"/>
                  <a:gd name="T104" fmla="*/ 242 w 295"/>
                  <a:gd name="T105" fmla="*/ 1 h 201"/>
                  <a:gd name="T106" fmla="*/ 255 w 295"/>
                  <a:gd name="T107" fmla="*/ 0 h 201"/>
                  <a:gd name="T108" fmla="*/ 265 w 295"/>
                  <a:gd name="T109" fmla="*/ 2 h 201"/>
                  <a:gd name="T110" fmla="*/ 273 w 295"/>
                  <a:gd name="T111" fmla="*/ 7 h 201"/>
                  <a:gd name="T112" fmla="*/ 281 w 295"/>
                  <a:gd name="T113" fmla="*/ 13 h 201"/>
                  <a:gd name="T114" fmla="*/ 287 w 295"/>
                  <a:gd name="T115" fmla="*/ 21 h 20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95"/>
                  <a:gd name="T175" fmla="*/ 0 h 201"/>
                  <a:gd name="T176" fmla="*/ 295 w 295"/>
                  <a:gd name="T177" fmla="*/ 201 h 20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95" h="201">
                    <a:moveTo>
                      <a:pt x="287" y="21"/>
                    </a:moveTo>
                    <a:lnTo>
                      <a:pt x="292" y="35"/>
                    </a:lnTo>
                    <a:lnTo>
                      <a:pt x="295" y="50"/>
                    </a:lnTo>
                    <a:lnTo>
                      <a:pt x="295" y="65"/>
                    </a:lnTo>
                    <a:lnTo>
                      <a:pt x="293" y="80"/>
                    </a:lnTo>
                    <a:lnTo>
                      <a:pt x="290" y="87"/>
                    </a:lnTo>
                    <a:lnTo>
                      <a:pt x="286" y="94"/>
                    </a:lnTo>
                    <a:lnTo>
                      <a:pt x="275" y="106"/>
                    </a:lnTo>
                    <a:lnTo>
                      <a:pt x="263" y="117"/>
                    </a:lnTo>
                    <a:lnTo>
                      <a:pt x="253" y="129"/>
                    </a:lnTo>
                    <a:lnTo>
                      <a:pt x="246" y="141"/>
                    </a:lnTo>
                    <a:lnTo>
                      <a:pt x="242" y="150"/>
                    </a:lnTo>
                    <a:lnTo>
                      <a:pt x="239" y="157"/>
                    </a:lnTo>
                    <a:lnTo>
                      <a:pt x="239" y="164"/>
                    </a:lnTo>
                    <a:lnTo>
                      <a:pt x="241" y="170"/>
                    </a:lnTo>
                    <a:lnTo>
                      <a:pt x="243" y="178"/>
                    </a:lnTo>
                    <a:lnTo>
                      <a:pt x="246" y="187"/>
                    </a:lnTo>
                    <a:lnTo>
                      <a:pt x="249" y="201"/>
                    </a:lnTo>
                    <a:lnTo>
                      <a:pt x="239" y="197"/>
                    </a:lnTo>
                    <a:lnTo>
                      <a:pt x="232" y="194"/>
                    </a:lnTo>
                    <a:lnTo>
                      <a:pt x="220" y="191"/>
                    </a:lnTo>
                    <a:lnTo>
                      <a:pt x="211" y="187"/>
                    </a:lnTo>
                    <a:lnTo>
                      <a:pt x="205" y="184"/>
                    </a:lnTo>
                    <a:lnTo>
                      <a:pt x="202" y="180"/>
                    </a:lnTo>
                    <a:lnTo>
                      <a:pt x="199" y="173"/>
                    </a:lnTo>
                    <a:lnTo>
                      <a:pt x="197" y="165"/>
                    </a:lnTo>
                    <a:lnTo>
                      <a:pt x="192" y="152"/>
                    </a:lnTo>
                    <a:lnTo>
                      <a:pt x="180" y="158"/>
                    </a:lnTo>
                    <a:lnTo>
                      <a:pt x="168" y="165"/>
                    </a:lnTo>
                    <a:lnTo>
                      <a:pt x="144" y="172"/>
                    </a:lnTo>
                    <a:lnTo>
                      <a:pt x="121" y="177"/>
                    </a:lnTo>
                    <a:lnTo>
                      <a:pt x="98" y="178"/>
                    </a:lnTo>
                    <a:lnTo>
                      <a:pt x="75" y="177"/>
                    </a:lnTo>
                    <a:lnTo>
                      <a:pt x="52" y="174"/>
                    </a:lnTo>
                    <a:lnTo>
                      <a:pt x="27" y="170"/>
                    </a:lnTo>
                    <a:lnTo>
                      <a:pt x="0" y="167"/>
                    </a:lnTo>
                    <a:lnTo>
                      <a:pt x="48" y="157"/>
                    </a:lnTo>
                    <a:lnTo>
                      <a:pt x="72" y="153"/>
                    </a:lnTo>
                    <a:lnTo>
                      <a:pt x="95" y="144"/>
                    </a:lnTo>
                    <a:lnTo>
                      <a:pt x="104" y="140"/>
                    </a:lnTo>
                    <a:lnTo>
                      <a:pt x="111" y="135"/>
                    </a:lnTo>
                    <a:lnTo>
                      <a:pt x="124" y="125"/>
                    </a:lnTo>
                    <a:lnTo>
                      <a:pt x="133" y="114"/>
                    </a:lnTo>
                    <a:lnTo>
                      <a:pt x="141" y="102"/>
                    </a:lnTo>
                    <a:lnTo>
                      <a:pt x="154" y="77"/>
                    </a:lnTo>
                    <a:lnTo>
                      <a:pt x="162" y="64"/>
                    </a:lnTo>
                    <a:lnTo>
                      <a:pt x="170" y="50"/>
                    </a:lnTo>
                    <a:lnTo>
                      <a:pt x="187" y="31"/>
                    </a:lnTo>
                    <a:lnTo>
                      <a:pt x="196" y="22"/>
                    </a:lnTo>
                    <a:lnTo>
                      <a:pt x="205" y="14"/>
                    </a:lnTo>
                    <a:lnTo>
                      <a:pt x="218" y="8"/>
                    </a:lnTo>
                    <a:lnTo>
                      <a:pt x="229" y="3"/>
                    </a:lnTo>
                    <a:lnTo>
                      <a:pt x="242" y="1"/>
                    </a:lnTo>
                    <a:lnTo>
                      <a:pt x="255" y="0"/>
                    </a:lnTo>
                    <a:lnTo>
                      <a:pt x="265" y="2"/>
                    </a:lnTo>
                    <a:lnTo>
                      <a:pt x="273" y="7"/>
                    </a:lnTo>
                    <a:lnTo>
                      <a:pt x="281" y="13"/>
                    </a:lnTo>
                    <a:lnTo>
                      <a:pt x="287" y="21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4" name="Freeform 16"/>
              <p:cNvSpPr>
                <a:spLocks/>
              </p:cNvSpPr>
              <p:nvPr/>
            </p:nvSpPr>
            <p:spPr bwMode="auto">
              <a:xfrm>
                <a:off x="3051" y="1810"/>
                <a:ext cx="399" cy="367"/>
              </a:xfrm>
              <a:custGeom>
                <a:avLst/>
                <a:gdLst>
                  <a:gd name="T0" fmla="*/ 0 w 399"/>
                  <a:gd name="T1" fmla="*/ 353 h 367"/>
                  <a:gd name="T2" fmla="*/ 17 w 399"/>
                  <a:gd name="T3" fmla="*/ 324 h 367"/>
                  <a:gd name="T4" fmla="*/ 34 w 399"/>
                  <a:gd name="T5" fmla="*/ 294 h 367"/>
                  <a:gd name="T6" fmla="*/ 54 w 399"/>
                  <a:gd name="T7" fmla="*/ 268 h 367"/>
                  <a:gd name="T8" fmla="*/ 76 w 399"/>
                  <a:gd name="T9" fmla="*/ 244 h 367"/>
                  <a:gd name="T10" fmla="*/ 99 w 399"/>
                  <a:gd name="T11" fmla="*/ 220 h 367"/>
                  <a:gd name="T12" fmla="*/ 123 w 399"/>
                  <a:gd name="T13" fmla="*/ 198 h 367"/>
                  <a:gd name="T14" fmla="*/ 176 w 399"/>
                  <a:gd name="T15" fmla="*/ 158 h 367"/>
                  <a:gd name="T16" fmla="*/ 230 w 399"/>
                  <a:gd name="T17" fmla="*/ 120 h 367"/>
                  <a:gd name="T18" fmla="*/ 286 w 399"/>
                  <a:gd name="T19" fmla="*/ 82 h 367"/>
                  <a:gd name="T20" fmla="*/ 343 w 399"/>
                  <a:gd name="T21" fmla="*/ 43 h 367"/>
                  <a:gd name="T22" fmla="*/ 399 w 399"/>
                  <a:gd name="T23" fmla="*/ 0 h 367"/>
                  <a:gd name="T24" fmla="*/ 376 w 399"/>
                  <a:gd name="T25" fmla="*/ 25 h 367"/>
                  <a:gd name="T26" fmla="*/ 352 w 399"/>
                  <a:gd name="T27" fmla="*/ 49 h 367"/>
                  <a:gd name="T28" fmla="*/ 303 w 399"/>
                  <a:gd name="T29" fmla="*/ 94 h 367"/>
                  <a:gd name="T30" fmla="*/ 202 w 399"/>
                  <a:gd name="T31" fmla="*/ 176 h 367"/>
                  <a:gd name="T32" fmla="*/ 151 w 399"/>
                  <a:gd name="T33" fmla="*/ 217 h 367"/>
                  <a:gd name="T34" fmla="*/ 102 w 399"/>
                  <a:gd name="T35" fmla="*/ 261 h 367"/>
                  <a:gd name="T36" fmla="*/ 79 w 399"/>
                  <a:gd name="T37" fmla="*/ 285 h 367"/>
                  <a:gd name="T38" fmla="*/ 56 w 399"/>
                  <a:gd name="T39" fmla="*/ 311 h 367"/>
                  <a:gd name="T40" fmla="*/ 34 w 399"/>
                  <a:gd name="T41" fmla="*/ 338 h 367"/>
                  <a:gd name="T42" fmla="*/ 13 w 399"/>
                  <a:gd name="T43" fmla="*/ 367 h 367"/>
                  <a:gd name="T44" fmla="*/ 0 w 399"/>
                  <a:gd name="T45" fmla="*/ 353 h 36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9"/>
                  <a:gd name="T70" fmla="*/ 0 h 367"/>
                  <a:gd name="T71" fmla="*/ 399 w 399"/>
                  <a:gd name="T72" fmla="*/ 367 h 36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9" h="367">
                    <a:moveTo>
                      <a:pt x="0" y="353"/>
                    </a:moveTo>
                    <a:lnTo>
                      <a:pt x="17" y="324"/>
                    </a:lnTo>
                    <a:lnTo>
                      <a:pt x="34" y="294"/>
                    </a:lnTo>
                    <a:lnTo>
                      <a:pt x="54" y="268"/>
                    </a:lnTo>
                    <a:lnTo>
                      <a:pt x="76" y="244"/>
                    </a:lnTo>
                    <a:lnTo>
                      <a:pt x="99" y="220"/>
                    </a:lnTo>
                    <a:lnTo>
                      <a:pt x="123" y="198"/>
                    </a:lnTo>
                    <a:lnTo>
                      <a:pt x="176" y="158"/>
                    </a:lnTo>
                    <a:lnTo>
                      <a:pt x="230" y="120"/>
                    </a:lnTo>
                    <a:lnTo>
                      <a:pt x="286" y="82"/>
                    </a:lnTo>
                    <a:lnTo>
                      <a:pt x="343" y="43"/>
                    </a:lnTo>
                    <a:lnTo>
                      <a:pt x="399" y="0"/>
                    </a:lnTo>
                    <a:lnTo>
                      <a:pt x="376" y="25"/>
                    </a:lnTo>
                    <a:lnTo>
                      <a:pt x="352" y="49"/>
                    </a:lnTo>
                    <a:lnTo>
                      <a:pt x="303" y="94"/>
                    </a:lnTo>
                    <a:lnTo>
                      <a:pt x="202" y="176"/>
                    </a:lnTo>
                    <a:lnTo>
                      <a:pt x="151" y="217"/>
                    </a:lnTo>
                    <a:lnTo>
                      <a:pt x="102" y="261"/>
                    </a:lnTo>
                    <a:lnTo>
                      <a:pt x="79" y="285"/>
                    </a:lnTo>
                    <a:lnTo>
                      <a:pt x="56" y="311"/>
                    </a:lnTo>
                    <a:lnTo>
                      <a:pt x="34" y="338"/>
                    </a:lnTo>
                    <a:lnTo>
                      <a:pt x="13" y="367"/>
                    </a:lnTo>
                    <a:lnTo>
                      <a:pt x="0" y="353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5" name="Freeform 17"/>
              <p:cNvSpPr>
                <a:spLocks/>
              </p:cNvSpPr>
              <p:nvPr/>
            </p:nvSpPr>
            <p:spPr bwMode="auto">
              <a:xfrm>
                <a:off x="3110" y="1906"/>
                <a:ext cx="277" cy="288"/>
              </a:xfrm>
              <a:custGeom>
                <a:avLst/>
                <a:gdLst>
                  <a:gd name="T0" fmla="*/ 0 w 277"/>
                  <a:gd name="T1" fmla="*/ 279 h 288"/>
                  <a:gd name="T2" fmla="*/ 15 w 277"/>
                  <a:gd name="T3" fmla="*/ 256 h 288"/>
                  <a:gd name="T4" fmla="*/ 30 w 277"/>
                  <a:gd name="T5" fmla="*/ 237 h 288"/>
                  <a:gd name="T6" fmla="*/ 62 w 277"/>
                  <a:gd name="T7" fmla="*/ 197 h 288"/>
                  <a:gd name="T8" fmla="*/ 96 w 277"/>
                  <a:gd name="T9" fmla="*/ 164 h 288"/>
                  <a:gd name="T10" fmla="*/ 131 w 277"/>
                  <a:gd name="T11" fmla="*/ 131 h 288"/>
                  <a:gd name="T12" fmla="*/ 204 w 277"/>
                  <a:gd name="T13" fmla="*/ 68 h 288"/>
                  <a:gd name="T14" fmla="*/ 241 w 277"/>
                  <a:gd name="T15" fmla="*/ 35 h 288"/>
                  <a:gd name="T16" fmla="*/ 277 w 277"/>
                  <a:gd name="T17" fmla="*/ 0 h 288"/>
                  <a:gd name="T18" fmla="*/ 243 w 277"/>
                  <a:gd name="T19" fmla="*/ 36 h 288"/>
                  <a:gd name="T20" fmla="*/ 207 w 277"/>
                  <a:gd name="T21" fmla="*/ 71 h 288"/>
                  <a:gd name="T22" fmla="*/ 135 w 277"/>
                  <a:gd name="T23" fmla="*/ 138 h 288"/>
                  <a:gd name="T24" fmla="*/ 100 w 277"/>
                  <a:gd name="T25" fmla="*/ 172 h 288"/>
                  <a:gd name="T26" fmla="*/ 67 w 277"/>
                  <a:gd name="T27" fmla="*/ 208 h 288"/>
                  <a:gd name="T28" fmla="*/ 37 w 277"/>
                  <a:gd name="T29" fmla="*/ 246 h 288"/>
                  <a:gd name="T30" fmla="*/ 8 w 277"/>
                  <a:gd name="T31" fmla="*/ 288 h 288"/>
                  <a:gd name="T32" fmla="*/ 0 w 277"/>
                  <a:gd name="T33" fmla="*/ 279 h 28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7"/>
                  <a:gd name="T52" fmla="*/ 0 h 288"/>
                  <a:gd name="T53" fmla="*/ 277 w 277"/>
                  <a:gd name="T54" fmla="*/ 288 h 28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7" h="288">
                    <a:moveTo>
                      <a:pt x="0" y="279"/>
                    </a:moveTo>
                    <a:lnTo>
                      <a:pt x="15" y="256"/>
                    </a:lnTo>
                    <a:lnTo>
                      <a:pt x="30" y="237"/>
                    </a:lnTo>
                    <a:lnTo>
                      <a:pt x="62" y="197"/>
                    </a:lnTo>
                    <a:lnTo>
                      <a:pt x="96" y="164"/>
                    </a:lnTo>
                    <a:lnTo>
                      <a:pt x="131" y="131"/>
                    </a:lnTo>
                    <a:lnTo>
                      <a:pt x="204" y="68"/>
                    </a:lnTo>
                    <a:lnTo>
                      <a:pt x="241" y="35"/>
                    </a:lnTo>
                    <a:lnTo>
                      <a:pt x="277" y="0"/>
                    </a:lnTo>
                    <a:lnTo>
                      <a:pt x="243" y="36"/>
                    </a:lnTo>
                    <a:lnTo>
                      <a:pt x="207" y="71"/>
                    </a:lnTo>
                    <a:lnTo>
                      <a:pt x="135" y="138"/>
                    </a:lnTo>
                    <a:lnTo>
                      <a:pt x="100" y="172"/>
                    </a:lnTo>
                    <a:lnTo>
                      <a:pt x="67" y="208"/>
                    </a:lnTo>
                    <a:lnTo>
                      <a:pt x="37" y="246"/>
                    </a:lnTo>
                    <a:lnTo>
                      <a:pt x="8" y="288"/>
                    </a:lnTo>
                    <a:lnTo>
                      <a:pt x="0" y="27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6" name="Freeform 18"/>
              <p:cNvSpPr>
                <a:spLocks/>
              </p:cNvSpPr>
              <p:nvPr/>
            </p:nvSpPr>
            <p:spPr bwMode="auto">
              <a:xfrm>
                <a:off x="2966" y="2200"/>
                <a:ext cx="93" cy="134"/>
              </a:xfrm>
              <a:custGeom>
                <a:avLst/>
                <a:gdLst>
                  <a:gd name="T0" fmla="*/ 52 w 93"/>
                  <a:gd name="T1" fmla="*/ 0 h 134"/>
                  <a:gd name="T2" fmla="*/ 41 w 93"/>
                  <a:gd name="T3" fmla="*/ 34 h 134"/>
                  <a:gd name="T4" fmla="*/ 29 w 93"/>
                  <a:gd name="T5" fmla="*/ 66 h 134"/>
                  <a:gd name="T6" fmla="*/ 15 w 93"/>
                  <a:gd name="T7" fmla="*/ 97 h 134"/>
                  <a:gd name="T8" fmla="*/ 0 w 93"/>
                  <a:gd name="T9" fmla="*/ 130 h 134"/>
                  <a:gd name="T10" fmla="*/ 12 w 93"/>
                  <a:gd name="T11" fmla="*/ 134 h 134"/>
                  <a:gd name="T12" fmla="*/ 18 w 93"/>
                  <a:gd name="T13" fmla="*/ 119 h 134"/>
                  <a:gd name="T14" fmla="*/ 26 w 93"/>
                  <a:gd name="T15" fmla="*/ 102 h 134"/>
                  <a:gd name="T16" fmla="*/ 42 w 93"/>
                  <a:gd name="T17" fmla="*/ 67 h 134"/>
                  <a:gd name="T18" fmla="*/ 52 w 93"/>
                  <a:gd name="T19" fmla="*/ 52 h 134"/>
                  <a:gd name="T20" fmla="*/ 64 w 93"/>
                  <a:gd name="T21" fmla="*/ 37 h 134"/>
                  <a:gd name="T22" fmla="*/ 77 w 93"/>
                  <a:gd name="T23" fmla="*/ 28 h 134"/>
                  <a:gd name="T24" fmla="*/ 85 w 93"/>
                  <a:gd name="T25" fmla="*/ 23 h 134"/>
                  <a:gd name="T26" fmla="*/ 93 w 93"/>
                  <a:gd name="T27" fmla="*/ 21 h 134"/>
                  <a:gd name="T28" fmla="*/ 91 w 93"/>
                  <a:gd name="T29" fmla="*/ 20 h 134"/>
                  <a:gd name="T30" fmla="*/ 86 w 93"/>
                  <a:gd name="T31" fmla="*/ 18 h 134"/>
                  <a:gd name="T32" fmla="*/ 72 w 93"/>
                  <a:gd name="T33" fmla="*/ 11 h 134"/>
                  <a:gd name="T34" fmla="*/ 58 w 93"/>
                  <a:gd name="T35" fmla="*/ 4 h 134"/>
                  <a:gd name="T36" fmla="*/ 53 w 93"/>
                  <a:gd name="T37" fmla="*/ 1 h 134"/>
                  <a:gd name="T38" fmla="*/ 52 w 93"/>
                  <a:gd name="T39" fmla="*/ 0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3"/>
                  <a:gd name="T61" fmla="*/ 0 h 134"/>
                  <a:gd name="T62" fmla="*/ 93 w 93"/>
                  <a:gd name="T63" fmla="*/ 134 h 13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3" h="134">
                    <a:moveTo>
                      <a:pt x="52" y="0"/>
                    </a:moveTo>
                    <a:lnTo>
                      <a:pt x="41" y="34"/>
                    </a:lnTo>
                    <a:lnTo>
                      <a:pt x="29" y="66"/>
                    </a:lnTo>
                    <a:lnTo>
                      <a:pt x="15" y="97"/>
                    </a:lnTo>
                    <a:lnTo>
                      <a:pt x="0" y="130"/>
                    </a:lnTo>
                    <a:lnTo>
                      <a:pt x="12" y="134"/>
                    </a:lnTo>
                    <a:lnTo>
                      <a:pt x="18" y="119"/>
                    </a:lnTo>
                    <a:lnTo>
                      <a:pt x="26" y="102"/>
                    </a:lnTo>
                    <a:lnTo>
                      <a:pt x="42" y="67"/>
                    </a:lnTo>
                    <a:lnTo>
                      <a:pt x="52" y="52"/>
                    </a:lnTo>
                    <a:lnTo>
                      <a:pt x="64" y="37"/>
                    </a:lnTo>
                    <a:lnTo>
                      <a:pt x="77" y="28"/>
                    </a:lnTo>
                    <a:lnTo>
                      <a:pt x="85" y="23"/>
                    </a:lnTo>
                    <a:lnTo>
                      <a:pt x="93" y="21"/>
                    </a:lnTo>
                    <a:lnTo>
                      <a:pt x="91" y="20"/>
                    </a:lnTo>
                    <a:lnTo>
                      <a:pt x="86" y="18"/>
                    </a:lnTo>
                    <a:lnTo>
                      <a:pt x="72" y="11"/>
                    </a:lnTo>
                    <a:lnTo>
                      <a:pt x="58" y="4"/>
                    </a:lnTo>
                    <a:lnTo>
                      <a:pt x="53" y="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7" name="Freeform 19"/>
              <p:cNvSpPr>
                <a:spLocks/>
              </p:cNvSpPr>
              <p:nvPr/>
            </p:nvSpPr>
            <p:spPr bwMode="auto">
              <a:xfrm>
                <a:off x="2993" y="2238"/>
                <a:ext cx="81" cy="97"/>
              </a:xfrm>
              <a:custGeom>
                <a:avLst/>
                <a:gdLst>
                  <a:gd name="T0" fmla="*/ 81 w 81"/>
                  <a:gd name="T1" fmla="*/ 0 h 97"/>
                  <a:gd name="T2" fmla="*/ 43 w 81"/>
                  <a:gd name="T3" fmla="*/ 27 h 97"/>
                  <a:gd name="T4" fmla="*/ 19 w 81"/>
                  <a:gd name="T5" fmla="*/ 56 h 97"/>
                  <a:gd name="T6" fmla="*/ 0 w 81"/>
                  <a:gd name="T7" fmla="*/ 97 h 97"/>
                  <a:gd name="T8" fmla="*/ 38 w 81"/>
                  <a:gd name="T9" fmla="*/ 50 h 97"/>
                  <a:gd name="T10" fmla="*/ 66 w 81"/>
                  <a:gd name="T11" fmla="*/ 27 h 97"/>
                  <a:gd name="T12" fmla="*/ 81 w 81"/>
                  <a:gd name="T13" fmla="*/ 0 h 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1"/>
                  <a:gd name="T22" fmla="*/ 0 h 97"/>
                  <a:gd name="T23" fmla="*/ 81 w 81"/>
                  <a:gd name="T24" fmla="*/ 97 h 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1" h="97">
                    <a:moveTo>
                      <a:pt x="81" y="0"/>
                    </a:moveTo>
                    <a:lnTo>
                      <a:pt x="43" y="27"/>
                    </a:lnTo>
                    <a:lnTo>
                      <a:pt x="19" y="56"/>
                    </a:lnTo>
                    <a:lnTo>
                      <a:pt x="0" y="97"/>
                    </a:lnTo>
                    <a:lnTo>
                      <a:pt x="38" y="50"/>
                    </a:lnTo>
                    <a:lnTo>
                      <a:pt x="66" y="27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8" name="Freeform 20"/>
              <p:cNvSpPr>
                <a:spLocks/>
              </p:cNvSpPr>
              <p:nvPr/>
            </p:nvSpPr>
            <p:spPr bwMode="auto">
              <a:xfrm>
                <a:off x="2716" y="2416"/>
                <a:ext cx="242" cy="137"/>
              </a:xfrm>
              <a:custGeom>
                <a:avLst/>
                <a:gdLst>
                  <a:gd name="T0" fmla="*/ 0 w 242"/>
                  <a:gd name="T1" fmla="*/ 106 h 137"/>
                  <a:gd name="T2" fmla="*/ 25 w 242"/>
                  <a:gd name="T3" fmla="*/ 99 h 137"/>
                  <a:gd name="T4" fmla="*/ 48 w 242"/>
                  <a:gd name="T5" fmla="*/ 92 h 137"/>
                  <a:gd name="T6" fmla="*/ 70 w 242"/>
                  <a:gd name="T7" fmla="*/ 83 h 137"/>
                  <a:gd name="T8" fmla="*/ 88 w 242"/>
                  <a:gd name="T9" fmla="*/ 72 h 137"/>
                  <a:gd name="T10" fmla="*/ 106 w 242"/>
                  <a:gd name="T11" fmla="*/ 60 h 137"/>
                  <a:gd name="T12" fmla="*/ 121 w 242"/>
                  <a:gd name="T13" fmla="*/ 45 h 137"/>
                  <a:gd name="T14" fmla="*/ 136 w 242"/>
                  <a:gd name="T15" fmla="*/ 26 h 137"/>
                  <a:gd name="T16" fmla="*/ 147 w 242"/>
                  <a:gd name="T17" fmla="*/ 6 h 137"/>
                  <a:gd name="T18" fmla="*/ 144 w 242"/>
                  <a:gd name="T19" fmla="*/ 25 h 137"/>
                  <a:gd name="T20" fmla="*/ 142 w 242"/>
                  <a:gd name="T21" fmla="*/ 35 h 137"/>
                  <a:gd name="T22" fmla="*/ 138 w 242"/>
                  <a:gd name="T23" fmla="*/ 46 h 137"/>
                  <a:gd name="T24" fmla="*/ 132 w 242"/>
                  <a:gd name="T25" fmla="*/ 57 h 137"/>
                  <a:gd name="T26" fmla="*/ 125 w 242"/>
                  <a:gd name="T27" fmla="*/ 67 h 137"/>
                  <a:gd name="T28" fmla="*/ 115 w 242"/>
                  <a:gd name="T29" fmla="*/ 76 h 137"/>
                  <a:gd name="T30" fmla="*/ 102 w 242"/>
                  <a:gd name="T31" fmla="*/ 86 h 137"/>
                  <a:gd name="T32" fmla="*/ 122 w 242"/>
                  <a:gd name="T33" fmla="*/ 81 h 137"/>
                  <a:gd name="T34" fmla="*/ 139 w 242"/>
                  <a:gd name="T35" fmla="*/ 72 h 137"/>
                  <a:gd name="T36" fmla="*/ 152 w 242"/>
                  <a:gd name="T37" fmla="*/ 61 h 137"/>
                  <a:gd name="T38" fmla="*/ 163 w 242"/>
                  <a:gd name="T39" fmla="*/ 48 h 137"/>
                  <a:gd name="T40" fmla="*/ 183 w 242"/>
                  <a:gd name="T41" fmla="*/ 22 h 137"/>
                  <a:gd name="T42" fmla="*/ 191 w 242"/>
                  <a:gd name="T43" fmla="*/ 10 h 137"/>
                  <a:gd name="T44" fmla="*/ 199 w 242"/>
                  <a:gd name="T45" fmla="*/ 0 h 137"/>
                  <a:gd name="T46" fmla="*/ 196 w 242"/>
                  <a:gd name="T47" fmla="*/ 9 h 137"/>
                  <a:gd name="T48" fmla="*/ 194 w 242"/>
                  <a:gd name="T49" fmla="*/ 20 h 137"/>
                  <a:gd name="T50" fmla="*/ 190 w 242"/>
                  <a:gd name="T51" fmla="*/ 43 h 137"/>
                  <a:gd name="T52" fmla="*/ 190 w 242"/>
                  <a:gd name="T53" fmla="*/ 64 h 137"/>
                  <a:gd name="T54" fmla="*/ 191 w 242"/>
                  <a:gd name="T55" fmla="*/ 75 h 137"/>
                  <a:gd name="T56" fmla="*/ 194 w 242"/>
                  <a:gd name="T57" fmla="*/ 84 h 137"/>
                  <a:gd name="T58" fmla="*/ 216 w 242"/>
                  <a:gd name="T59" fmla="*/ 55 h 137"/>
                  <a:gd name="T60" fmla="*/ 229 w 242"/>
                  <a:gd name="T61" fmla="*/ 40 h 137"/>
                  <a:gd name="T62" fmla="*/ 242 w 242"/>
                  <a:gd name="T63" fmla="*/ 27 h 137"/>
                  <a:gd name="T64" fmla="*/ 231 w 242"/>
                  <a:gd name="T65" fmla="*/ 45 h 137"/>
                  <a:gd name="T66" fmla="*/ 223 w 242"/>
                  <a:gd name="T67" fmla="*/ 61 h 137"/>
                  <a:gd name="T68" fmla="*/ 218 w 242"/>
                  <a:gd name="T69" fmla="*/ 74 h 137"/>
                  <a:gd name="T70" fmla="*/ 216 w 242"/>
                  <a:gd name="T71" fmla="*/ 86 h 137"/>
                  <a:gd name="T72" fmla="*/ 214 w 242"/>
                  <a:gd name="T73" fmla="*/ 97 h 137"/>
                  <a:gd name="T74" fmla="*/ 216 w 242"/>
                  <a:gd name="T75" fmla="*/ 109 h 137"/>
                  <a:gd name="T76" fmla="*/ 219 w 242"/>
                  <a:gd name="T77" fmla="*/ 122 h 137"/>
                  <a:gd name="T78" fmla="*/ 223 w 242"/>
                  <a:gd name="T79" fmla="*/ 137 h 137"/>
                  <a:gd name="T80" fmla="*/ 212 w 242"/>
                  <a:gd name="T81" fmla="*/ 135 h 137"/>
                  <a:gd name="T82" fmla="*/ 204 w 242"/>
                  <a:gd name="T83" fmla="*/ 132 h 137"/>
                  <a:gd name="T84" fmla="*/ 196 w 242"/>
                  <a:gd name="T85" fmla="*/ 129 h 137"/>
                  <a:gd name="T86" fmla="*/ 190 w 242"/>
                  <a:gd name="T87" fmla="*/ 125 h 137"/>
                  <a:gd name="T88" fmla="*/ 184 w 242"/>
                  <a:gd name="T89" fmla="*/ 120 h 137"/>
                  <a:gd name="T90" fmla="*/ 180 w 242"/>
                  <a:gd name="T91" fmla="*/ 115 h 137"/>
                  <a:gd name="T92" fmla="*/ 178 w 242"/>
                  <a:gd name="T93" fmla="*/ 100 h 137"/>
                  <a:gd name="T94" fmla="*/ 176 w 242"/>
                  <a:gd name="T95" fmla="*/ 92 h 137"/>
                  <a:gd name="T96" fmla="*/ 171 w 242"/>
                  <a:gd name="T97" fmla="*/ 82 h 137"/>
                  <a:gd name="T98" fmla="*/ 154 w 242"/>
                  <a:gd name="T99" fmla="*/ 94 h 137"/>
                  <a:gd name="T100" fmla="*/ 134 w 242"/>
                  <a:gd name="T101" fmla="*/ 103 h 137"/>
                  <a:gd name="T102" fmla="*/ 113 w 242"/>
                  <a:gd name="T103" fmla="*/ 109 h 137"/>
                  <a:gd name="T104" fmla="*/ 89 w 242"/>
                  <a:gd name="T105" fmla="*/ 114 h 137"/>
                  <a:gd name="T106" fmla="*/ 65 w 242"/>
                  <a:gd name="T107" fmla="*/ 115 h 137"/>
                  <a:gd name="T108" fmla="*/ 41 w 242"/>
                  <a:gd name="T109" fmla="*/ 114 h 137"/>
                  <a:gd name="T110" fmla="*/ 19 w 242"/>
                  <a:gd name="T111" fmla="*/ 111 h 137"/>
                  <a:gd name="T112" fmla="*/ 0 w 242"/>
                  <a:gd name="T113" fmla="*/ 106 h 13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2"/>
                  <a:gd name="T172" fmla="*/ 0 h 137"/>
                  <a:gd name="T173" fmla="*/ 242 w 242"/>
                  <a:gd name="T174" fmla="*/ 137 h 13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2" h="137">
                    <a:moveTo>
                      <a:pt x="0" y="106"/>
                    </a:moveTo>
                    <a:lnTo>
                      <a:pt x="25" y="99"/>
                    </a:lnTo>
                    <a:lnTo>
                      <a:pt x="48" y="92"/>
                    </a:lnTo>
                    <a:lnTo>
                      <a:pt x="70" y="83"/>
                    </a:lnTo>
                    <a:lnTo>
                      <a:pt x="88" y="72"/>
                    </a:lnTo>
                    <a:lnTo>
                      <a:pt x="106" y="60"/>
                    </a:lnTo>
                    <a:lnTo>
                      <a:pt x="121" y="45"/>
                    </a:lnTo>
                    <a:lnTo>
                      <a:pt x="136" y="26"/>
                    </a:lnTo>
                    <a:lnTo>
                      <a:pt x="147" y="6"/>
                    </a:lnTo>
                    <a:lnTo>
                      <a:pt x="144" y="25"/>
                    </a:lnTo>
                    <a:lnTo>
                      <a:pt x="142" y="35"/>
                    </a:lnTo>
                    <a:lnTo>
                      <a:pt x="138" y="46"/>
                    </a:lnTo>
                    <a:lnTo>
                      <a:pt x="132" y="57"/>
                    </a:lnTo>
                    <a:lnTo>
                      <a:pt x="125" y="67"/>
                    </a:lnTo>
                    <a:lnTo>
                      <a:pt x="115" y="76"/>
                    </a:lnTo>
                    <a:lnTo>
                      <a:pt x="102" y="86"/>
                    </a:lnTo>
                    <a:lnTo>
                      <a:pt x="122" y="81"/>
                    </a:lnTo>
                    <a:lnTo>
                      <a:pt x="139" y="72"/>
                    </a:lnTo>
                    <a:lnTo>
                      <a:pt x="152" y="61"/>
                    </a:lnTo>
                    <a:lnTo>
                      <a:pt x="163" y="48"/>
                    </a:lnTo>
                    <a:lnTo>
                      <a:pt x="183" y="22"/>
                    </a:lnTo>
                    <a:lnTo>
                      <a:pt x="191" y="10"/>
                    </a:lnTo>
                    <a:lnTo>
                      <a:pt x="199" y="0"/>
                    </a:lnTo>
                    <a:lnTo>
                      <a:pt x="196" y="9"/>
                    </a:lnTo>
                    <a:lnTo>
                      <a:pt x="194" y="20"/>
                    </a:lnTo>
                    <a:lnTo>
                      <a:pt x="190" y="43"/>
                    </a:lnTo>
                    <a:lnTo>
                      <a:pt x="190" y="64"/>
                    </a:lnTo>
                    <a:lnTo>
                      <a:pt x="191" y="75"/>
                    </a:lnTo>
                    <a:lnTo>
                      <a:pt x="194" y="84"/>
                    </a:lnTo>
                    <a:lnTo>
                      <a:pt x="216" y="55"/>
                    </a:lnTo>
                    <a:lnTo>
                      <a:pt x="229" y="40"/>
                    </a:lnTo>
                    <a:lnTo>
                      <a:pt x="242" y="27"/>
                    </a:lnTo>
                    <a:lnTo>
                      <a:pt x="231" y="45"/>
                    </a:lnTo>
                    <a:lnTo>
                      <a:pt x="223" y="61"/>
                    </a:lnTo>
                    <a:lnTo>
                      <a:pt x="218" y="74"/>
                    </a:lnTo>
                    <a:lnTo>
                      <a:pt x="216" y="86"/>
                    </a:lnTo>
                    <a:lnTo>
                      <a:pt x="214" y="97"/>
                    </a:lnTo>
                    <a:lnTo>
                      <a:pt x="216" y="109"/>
                    </a:lnTo>
                    <a:lnTo>
                      <a:pt x="219" y="122"/>
                    </a:lnTo>
                    <a:lnTo>
                      <a:pt x="223" y="137"/>
                    </a:lnTo>
                    <a:lnTo>
                      <a:pt x="212" y="135"/>
                    </a:lnTo>
                    <a:lnTo>
                      <a:pt x="204" y="132"/>
                    </a:lnTo>
                    <a:lnTo>
                      <a:pt x="196" y="129"/>
                    </a:lnTo>
                    <a:lnTo>
                      <a:pt x="190" y="125"/>
                    </a:lnTo>
                    <a:lnTo>
                      <a:pt x="184" y="120"/>
                    </a:lnTo>
                    <a:lnTo>
                      <a:pt x="180" y="115"/>
                    </a:lnTo>
                    <a:lnTo>
                      <a:pt x="178" y="100"/>
                    </a:lnTo>
                    <a:lnTo>
                      <a:pt x="176" y="92"/>
                    </a:lnTo>
                    <a:lnTo>
                      <a:pt x="171" y="82"/>
                    </a:lnTo>
                    <a:lnTo>
                      <a:pt x="154" y="94"/>
                    </a:lnTo>
                    <a:lnTo>
                      <a:pt x="134" y="103"/>
                    </a:lnTo>
                    <a:lnTo>
                      <a:pt x="113" y="109"/>
                    </a:lnTo>
                    <a:lnTo>
                      <a:pt x="89" y="114"/>
                    </a:lnTo>
                    <a:lnTo>
                      <a:pt x="65" y="115"/>
                    </a:lnTo>
                    <a:lnTo>
                      <a:pt x="41" y="114"/>
                    </a:lnTo>
                    <a:lnTo>
                      <a:pt x="19" y="111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19" name="Freeform 21"/>
              <p:cNvSpPr>
                <a:spLocks/>
              </p:cNvSpPr>
              <p:nvPr/>
            </p:nvSpPr>
            <p:spPr bwMode="auto">
              <a:xfrm>
                <a:off x="2867" y="2364"/>
                <a:ext cx="76" cy="96"/>
              </a:xfrm>
              <a:custGeom>
                <a:avLst/>
                <a:gdLst>
                  <a:gd name="T0" fmla="*/ 76 w 76"/>
                  <a:gd name="T1" fmla="*/ 1 h 96"/>
                  <a:gd name="T2" fmla="*/ 66 w 76"/>
                  <a:gd name="T3" fmla="*/ 0 h 96"/>
                  <a:gd name="T4" fmla="*/ 56 w 76"/>
                  <a:gd name="T5" fmla="*/ 0 h 96"/>
                  <a:gd name="T6" fmla="*/ 39 w 76"/>
                  <a:gd name="T7" fmla="*/ 3 h 96"/>
                  <a:gd name="T8" fmla="*/ 25 w 76"/>
                  <a:gd name="T9" fmla="*/ 11 h 96"/>
                  <a:gd name="T10" fmla="*/ 14 w 76"/>
                  <a:gd name="T11" fmla="*/ 22 h 96"/>
                  <a:gd name="T12" fmla="*/ 6 w 76"/>
                  <a:gd name="T13" fmla="*/ 37 h 96"/>
                  <a:gd name="T14" fmla="*/ 2 w 76"/>
                  <a:gd name="T15" fmla="*/ 54 h 96"/>
                  <a:gd name="T16" fmla="*/ 0 w 76"/>
                  <a:gd name="T17" fmla="*/ 74 h 96"/>
                  <a:gd name="T18" fmla="*/ 1 w 76"/>
                  <a:gd name="T19" fmla="*/ 96 h 96"/>
                  <a:gd name="T20" fmla="*/ 9 w 76"/>
                  <a:gd name="T21" fmla="*/ 80 h 96"/>
                  <a:gd name="T22" fmla="*/ 15 w 76"/>
                  <a:gd name="T23" fmla="*/ 65 h 96"/>
                  <a:gd name="T24" fmla="*/ 24 w 76"/>
                  <a:gd name="T25" fmla="*/ 52 h 96"/>
                  <a:gd name="T26" fmla="*/ 33 w 76"/>
                  <a:gd name="T27" fmla="*/ 40 h 96"/>
                  <a:gd name="T28" fmla="*/ 53 w 76"/>
                  <a:gd name="T29" fmla="*/ 18 h 96"/>
                  <a:gd name="T30" fmla="*/ 76 w 76"/>
                  <a:gd name="T31" fmla="*/ 1 h 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6"/>
                  <a:gd name="T49" fmla="*/ 0 h 96"/>
                  <a:gd name="T50" fmla="*/ 76 w 76"/>
                  <a:gd name="T51" fmla="*/ 96 h 9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6" h="96">
                    <a:moveTo>
                      <a:pt x="76" y="1"/>
                    </a:moveTo>
                    <a:lnTo>
                      <a:pt x="66" y="0"/>
                    </a:lnTo>
                    <a:lnTo>
                      <a:pt x="56" y="0"/>
                    </a:lnTo>
                    <a:lnTo>
                      <a:pt x="39" y="3"/>
                    </a:lnTo>
                    <a:lnTo>
                      <a:pt x="25" y="11"/>
                    </a:lnTo>
                    <a:lnTo>
                      <a:pt x="14" y="22"/>
                    </a:lnTo>
                    <a:lnTo>
                      <a:pt x="6" y="37"/>
                    </a:lnTo>
                    <a:lnTo>
                      <a:pt x="2" y="54"/>
                    </a:lnTo>
                    <a:lnTo>
                      <a:pt x="0" y="74"/>
                    </a:lnTo>
                    <a:lnTo>
                      <a:pt x="1" y="96"/>
                    </a:lnTo>
                    <a:lnTo>
                      <a:pt x="9" y="80"/>
                    </a:lnTo>
                    <a:lnTo>
                      <a:pt x="15" y="65"/>
                    </a:lnTo>
                    <a:lnTo>
                      <a:pt x="24" y="52"/>
                    </a:lnTo>
                    <a:lnTo>
                      <a:pt x="33" y="40"/>
                    </a:lnTo>
                    <a:lnTo>
                      <a:pt x="53" y="18"/>
                    </a:lnTo>
                    <a:lnTo>
                      <a:pt x="76" y="1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4120" name="Freeform 22"/>
              <p:cNvSpPr>
                <a:spLocks/>
              </p:cNvSpPr>
              <p:nvPr/>
            </p:nvSpPr>
            <p:spPr bwMode="auto">
              <a:xfrm>
                <a:off x="2923" y="2376"/>
                <a:ext cx="47" cy="86"/>
              </a:xfrm>
              <a:custGeom>
                <a:avLst/>
                <a:gdLst>
                  <a:gd name="T0" fmla="*/ 45 w 47"/>
                  <a:gd name="T1" fmla="*/ 0 h 86"/>
                  <a:gd name="T2" fmla="*/ 36 w 47"/>
                  <a:gd name="T3" fmla="*/ 24 h 86"/>
                  <a:gd name="T4" fmla="*/ 25 w 47"/>
                  <a:gd name="T5" fmla="*/ 45 h 86"/>
                  <a:gd name="T6" fmla="*/ 12 w 47"/>
                  <a:gd name="T7" fmla="*/ 64 h 86"/>
                  <a:gd name="T8" fmla="*/ 0 w 47"/>
                  <a:gd name="T9" fmla="*/ 86 h 86"/>
                  <a:gd name="T10" fmla="*/ 13 w 47"/>
                  <a:gd name="T11" fmla="*/ 74 h 86"/>
                  <a:gd name="T12" fmla="*/ 24 w 47"/>
                  <a:gd name="T13" fmla="*/ 65 h 86"/>
                  <a:gd name="T14" fmla="*/ 33 w 47"/>
                  <a:gd name="T15" fmla="*/ 56 h 86"/>
                  <a:gd name="T16" fmla="*/ 39 w 47"/>
                  <a:gd name="T17" fmla="*/ 49 h 86"/>
                  <a:gd name="T18" fmla="*/ 44 w 47"/>
                  <a:gd name="T19" fmla="*/ 41 h 86"/>
                  <a:gd name="T20" fmla="*/ 46 w 47"/>
                  <a:gd name="T21" fmla="*/ 30 h 86"/>
                  <a:gd name="T22" fmla="*/ 47 w 47"/>
                  <a:gd name="T23" fmla="*/ 17 h 86"/>
                  <a:gd name="T24" fmla="*/ 46 w 47"/>
                  <a:gd name="T25" fmla="*/ 10 h 86"/>
                  <a:gd name="T26" fmla="*/ 45 w 47"/>
                  <a:gd name="T27" fmla="*/ 0 h 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86"/>
                  <a:gd name="T44" fmla="*/ 47 w 47"/>
                  <a:gd name="T45" fmla="*/ 86 h 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86">
                    <a:moveTo>
                      <a:pt x="45" y="0"/>
                    </a:moveTo>
                    <a:lnTo>
                      <a:pt x="36" y="24"/>
                    </a:lnTo>
                    <a:lnTo>
                      <a:pt x="25" y="45"/>
                    </a:lnTo>
                    <a:lnTo>
                      <a:pt x="12" y="64"/>
                    </a:lnTo>
                    <a:lnTo>
                      <a:pt x="0" y="86"/>
                    </a:lnTo>
                    <a:lnTo>
                      <a:pt x="13" y="74"/>
                    </a:lnTo>
                    <a:lnTo>
                      <a:pt x="24" y="65"/>
                    </a:lnTo>
                    <a:lnTo>
                      <a:pt x="33" y="56"/>
                    </a:lnTo>
                    <a:lnTo>
                      <a:pt x="39" y="49"/>
                    </a:lnTo>
                    <a:lnTo>
                      <a:pt x="44" y="41"/>
                    </a:lnTo>
                    <a:lnTo>
                      <a:pt x="46" y="30"/>
                    </a:lnTo>
                    <a:lnTo>
                      <a:pt x="47" y="17"/>
                    </a:lnTo>
                    <a:lnTo>
                      <a:pt x="46" y="1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FF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8121650" y="5745163"/>
            <a:ext cx="698500" cy="708025"/>
            <a:chOff x="4649" y="2750"/>
            <a:chExt cx="440" cy="446"/>
          </a:xfrm>
        </p:grpSpPr>
        <p:sp>
          <p:nvSpPr>
            <p:cNvPr id="4106" name="Oval 24"/>
            <p:cNvSpPr>
              <a:spLocks noChangeArrowheads="1"/>
            </p:cNvSpPr>
            <p:nvPr/>
          </p:nvSpPr>
          <p:spPr bwMode="auto">
            <a:xfrm>
              <a:off x="4649" y="2750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4107" name="Sound"/>
            <p:cNvSpPr>
              <a:spLocks noEditPoints="1" noChangeArrowheads="1"/>
            </p:cNvSpPr>
            <p:nvPr/>
          </p:nvSpPr>
          <p:spPr bwMode="auto">
            <a:xfrm>
              <a:off x="4694" y="2840"/>
              <a:ext cx="318" cy="273"/>
            </a:xfrm>
            <a:custGeom>
              <a:avLst/>
              <a:gdLst>
                <a:gd name="T0" fmla="*/ 2 w 21600"/>
                <a:gd name="T1" fmla="*/ 3 h 21600"/>
                <a:gd name="T2" fmla="*/ 2 w 21600"/>
                <a:gd name="T3" fmla="*/ 0 h 21600"/>
                <a:gd name="T4" fmla="*/ 0 w 21600"/>
                <a:gd name="T5" fmla="*/ 2 h 21600"/>
                <a:gd name="T6" fmla="*/ 5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47 w 21600"/>
                <a:gd name="T13" fmla="*/ 22470 h 21600"/>
                <a:gd name="T14" fmla="*/ 21057 w 21600"/>
                <a:gd name="T15" fmla="*/ 28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7273"/>
                  </a:moveTo>
                  <a:lnTo>
                    <a:pt x="5824" y="7273"/>
                  </a:lnTo>
                  <a:lnTo>
                    <a:pt x="11164" y="0"/>
                  </a:lnTo>
                  <a:lnTo>
                    <a:pt x="11164" y="21159"/>
                  </a:lnTo>
                  <a:lnTo>
                    <a:pt x="5824" y="13885"/>
                  </a:lnTo>
                  <a:lnTo>
                    <a:pt x="0" y="13885"/>
                  </a:lnTo>
                  <a:lnTo>
                    <a:pt x="0" y="7273"/>
                  </a:lnTo>
                  <a:close/>
                </a:path>
                <a:path w="21600" h="21600">
                  <a:moveTo>
                    <a:pt x="13024" y="7273"/>
                  </a:moveTo>
                  <a:lnTo>
                    <a:pt x="13591" y="6722"/>
                  </a:lnTo>
                  <a:lnTo>
                    <a:pt x="13833" y="7548"/>
                  </a:lnTo>
                  <a:lnTo>
                    <a:pt x="14076" y="8485"/>
                  </a:lnTo>
                  <a:lnTo>
                    <a:pt x="14157" y="9367"/>
                  </a:lnTo>
                  <a:lnTo>
                    <a:pt x="14197" y="10524"/>
                  </a:lnTo>
                  <a:lnTo>
                    <a:pt x="14197" y="11406"/>
                  </a:lnTo>
                  <a:lnTo>
                    <a:pt x="14116" y="12012"/>
                  </a:lnTo>
                  <a:lnTo>
                    <a:pt x="13995" y="12728"/>
                  </a:lnTo>
                  <a:lnTo>
                    <a:pt x="13833" y="13444"/>
                  </a:lnTo>
                  <a:lnTo>
                    <a:pt x="13712" y="14106"/>
                  </a:lnTo>
                  <a:lnTo>
                    <a:pt x="13591" y="14546"/>
                  </a:lnTo>
                  <a:lnTo>
                    <a:pt x="13065" y="13885"/>
                  </a:lnTo>
                  <a:lnTo>
                    <a:pt x="13307" y="12893"/>
                  </a:lnTo>
                  <a:lnTo>
                    <a:pt x="13469" y="11791"/>
                  </a:lnTo>
                  <a:lnTo>
                    <a:pt x="13550" y="10910"/>
                  </a:lnTo>
                  <a:lnTo>
                    <a:pt x="13591" y="10138"/>
                  </a:lnTo>
                  <a:lnTo>
                    <a:pt x="13469" y="9367"/>
                  </a:lnTo>
                  <a:lnTo>
                    <a:pt x="13388" y="8595"/>
                  </a:lnTo>
                  <a:lnTo>
                    <a:pt x="13267" y="7934"/>
                  </a:lnTo>
                  <a:lnTo>
                    <a:pt x="13024" y="7273"/>
                  </a:lnTo>
                  <a:close/>
                </a:path>
                <a:path w="21600" h="21600">
                  <a:moveTo>
                    <a:pt x="16382" y="3967"/>
                  </a:moveTo>
                  <a:lnTo>
                    <a:pt x="16786" y="5179"/>
                  </a:lnTo>
                  <a:lnTo>
                    <a:pt x="17150" y="6612"/>
                  </a:lnTo>
                  <a:lnTo>
                    <a:pt x="17474" y="8651"/>
                  </a:lnTo>
                  <a:lnTo>
                    <a:pt x="17595" y="9753"/>
                  </a:lnTo>
                  <a:lnTo>
                    <a:pt x="17635" y="12012"/>
                  </a:lnTo>
                  <a:lnTo>
                    <a:pt x="17393" y="13665"/>
                  </a:lnTo>
                  <a:lnTo>
                    <a:pt x="17150" y="15208"/>
                  </a:lnTo>
                  <a:lnTo>
                    <a:pt x="16786" y="16310"/>
                  </a:lnTo>
                  <a:lnTo>
                    <a:pt x="16341" y="17687"/>
                  </a:lnTo>
                  <a:lnTo>
                    <a:pt x="15815" y="17081"/>
                  </a:lnTo>
                  <a:lnTo>
                    <a:pt x="16503" y="14602"/>
                  </a:lnTo>
                  <a:lnTo>
                    <a:pt x="16786" y="13169"/>
                  </a:lnTo>
                  <a:lnTo>
                    <a:pt x="16867" y="12012"/>
                  </a:lnTo>
                  <a:lnTo>
                    <a:pt x="16867" y="9642"/>
                  </a:lnTo>
                  <a:lnTo>
                    <a:pt x="16705" y="7989"/>
                  </a:lnTo>
                  <a:lnTo>
                    <a:pt x="16422" y="6612"/>
                  </a:lnTo>
                  <a:lnTo>
                    <a:pt x="16220" y="5675"/>
                  </a:lnTo>
                  <a:lnTo>
                    <a:pt x="15856" y="4518"/>
                  </a:lnTo>
                  <a:lnTo>
                    <a:pt x="16382" y="3967"/>
                  </a:lnTo>
                  <a:close/>
                </a:path>
                <a:path w="21600" h="21600">
                  <a:moveTo>
                    <a:pt x="18889" y="1377"/>
                  </a:moveTo>
                  <a:lnTo>
                    <a:pt x="19415" y="826"/>
                  </a:lnTo>
                  <a:lnTo>
                    <a:pt x="20194" y="2576"/>
                  </a:lnTo>
                  <a:lnTo>
                    <a:pt x="20831" y="4683"/>
                  </a:lnTo>
                  <a:lnTo>
                    <a:pt x="21357" y="7204"/>
                  </a:lnTo>
                  <a:lnTo>
                    <a:pt x="21650" y="9450"/>
                  </a:lnTo>
                  <a:lnTo>
                    <a:pt x="21600" y="12301"/>
                  </a:lnTo>
                  <a:lnTo>
                    <a:pt x="21215" y="15938"/>
                  </a:lnTo>
                  <a:lnTo>
                    <a:pt x="20629" y="18348"/>
                  </a:lnTo>
                  <a:lnTo>
                    <a:pt x="19415" y="21655"/>
                  </a:lnTo>
                  <a:lnTo>
                    <a:pt x="18889" y="21159"/>
                  </a:lnTo>
                  <a:lnTo>
                    <a:pt x="19901" y="18404"/>
                  </a:lnTo>
                  <a:lnTo>
                    <a:pt x="20467" y="15593"/>
                  </a:lnTo>
                  <a:lnTo>
                    <a:pt x="20791" y="12342"/>
                  </a:lnTo>
                  <a:lnTo>
                    <a:pt x="20871" y="9532"/>
                  </a:lnTo>
                  <a:lnTo>
                    <a:pt x="20629" y="7411"/>
                  </a:lnTo>
                  <a:lnTo>
                    <a:pt x="20062" y="4628"/>
                  </a:lnTo>
                  <a:lnTo>
                    <a:pt x="19415" y="2810"/>
                  </a:lnTo>
                  <a:lnTo>
                    <a:pt x="18889" y="1377"/>
                  </a:lnTo>
                  <a:close/>
                </a:path>
              </a:pathLst>
            </a:custGeom>
            <a:solidFill>
              <a:srgbClr val="FFB46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2554" name="AutoShape 26"/>
          <p:cNvSpPr>
            <a:spLocks noChangeArrowheads="1"/>
          </p:cNvSpPr>
          <p:nvPr/>
        </p:nvSpPr>
        <p:spPr bwMode="auto">
          <a:xfrm>
            <a:off x="3203575" y="5734050"/>
            <a:ext cx="2447925" cy="792163"/>
          </a:xfrm>
          <a:prstGeom prst="foldedCorner">
            <a:avLst>
              <a:gd name="adj" fmla="val 12500"/>
            </a:avLst>
          </a:prstGeom>
          <a:noFill/>
          <a:ln>
            <a:noFill/>
          </a:ln>
          <a:effectLst>
            <a:outerShdw dist="63500" dir="3187806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6600" b="1">
                <a:solidFill>
                  <a:schemeClr val="bg1"/>
                </a:solidFill>
                <a:latin typeface="Times New Roman" pitchFamily="18" charset="0"/>
              </a:rPr>
              <a:t>heart</a:t>
            </a:r>
          </a:p>
        </p:txBody>
      </p:sp>
      <p:pic>
        <p:nvPicPr>
          <p:cNvPr id="22555" name="Picture 27" descr="Corazó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165350"/>
            <a:ext cx="388620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36"/>
          <p:cNvSpPr>
            <a:spLocks noChangeArrowheads="1"/>
          </p:cNvSpPr>
          <p:nvPr/>
        </p:nvSpPr>
        <p:spPr bwMode="auto">
          <a:xfrm>
            <a:off x="0" y="333375"/>
            <a:ext cx="9144000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9" name="Text Box 34"/>
          <p:cNvSpPr txBox="1">
            <a:spLocks noChangeArrowheads="1"/>
          </p:cNvSpPr>
          <p:nvPr/>
        </p:nvSpPr>
        <p:spPr bwMode="auto">
          <a:xfrm>
            <a:off x="7883971" y="667544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2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/ 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9</a:t>
            </a:r>
            <a:endParaRPr lang="es-ES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" name="Text Box 37"/>
          <p:cNvSpPr txBox="1">
            <a:spLocks noChangeArrowheads="1"/>
          </p:cNvSpPr>
          <p:nvPr/>
        </p:nvSpPr>
        <p:spPr bwMode="auto">
          <a:xfrm>
            <a:off x="107950" y="333375"/>
            <a:ext cx="8462934" cy="9233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5400" dirty="0" err="1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sz="5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5400" dirty="0" smtClean="0">
                <a:solidFill>
                  <a:schemeClr val="bg1"/>
                </a:solidFill>
                <a:latin typeface="Times New Roman" pitchFamily="18" charset="0"/>
              </a:rPr>
              <a:t>Day </a:t>
            </a:r>
            <a:r>
              <a:rPr lang="es-ES" sz="5400" dirty="0" err="1" smtClean="0">
                <a:solidFill>
                  <a:schemeClr val="bg1"/>
                </a:solidFill>
                <a:latin typeface="Times New Roman" pitchFamily="18" charset="0"/>
              </a:rPr>
              <a:t>vocabulary</a:t>
            </a:r>
            <a:endParaRPr lang="es-ES" sz="54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48099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ea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255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28"/>
          <p:cNvSpPr>
            <a:spLocks/>
          </p:cNvSpPr>
          <p:nvPr/>
        </p:nvSpPr>
        <p:spPr bwMode="auto">
          <a:xfrm>
            <a:off x="827088" y="1412776"/>
            <a:ext cx="7129462" cy="5445224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8027988" y="4737100"/>
            <a:ext cx="792162" cy="819150"/>
            <a:chOff x="748" y="3158"/>
            <a:chExt cx="499" cy="516"/>
          </a:xfrm>
        </p:grpSpPr>
        <p:sp>
          <p:nvSpPr>
            <p:cNvPr id="5132" name="Oval 10"/>
            <p:cNvSpPr>
              <a:spLocks noChangeArrowheads="1"/>
            </p:cNvSpPr>
            <p:nvPr/>
          </p:nvSpPr>
          <p:spPr bwMode="auto">
            <a:xfrm>
              <a:off x="807" y="3187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5133" name="Group 11"/>
            <p:cNvGrpSpPr>
              <a:grpSpLocks/>
            </p:cNvGrpSpPr>
            <p:nvPr/>
          </p:nvGrpSpPr>
          <p:grpSpPr bwMode="auto">
            <a:xfrm>
              <a:off x="748" y="3158"/>
              <a:ext cx="499" cy="516"/>
              <a:chOff x="2655" y="1738"/>
              <a:chExt cx="866" cy="834"/>
            </a:xfrm>
          </p:grpSpPr>
          <p:sp>
            <p:nvSpPr>
              <p:cNvPr id="5134" name="Freeform 12"/>
              <p:cNvSpPr>
                <a:spLocks/>
              </p:cNvSpPr>
              <p:nvPr/>
            </p:nvSpPr>
            <p:spPr bwMode="auto">
              <a:xfrm>
                <a:off x="2655" y="1738"/>
                <a:ext cx="866" cy="834"/>
              </a:xfrm>
              <a:custGeom>
                <a:avLst/>
                <a:gdLst>
                  <a:gd name="T0" fmla="*/ 789 w 866"/>
                  <a:gd name="T1" fmla="*/ 45 h 834"/>
                  <a:gd name="T2" fmla="*/ 728 w 866"/>
                  <a:gd name="T3" fmla="*/ 91 h 834"/>
                  <a:gd name="T4" fmla="*/ 576 w 866"/>
                  <a:gd name="T5" fmla="*/ 190 h 834"/>
                  <a:gd name="T6" fmla="*/ 516 w 866"/>
                  <a:gd name="T7" fmla="*/ 233 h 834"/>
                  <a:gd name="T8" fmla="*/ 456 w 866"/>
                  <a:gd name="T9" fmla="*/ 284 h 834"/>
                  <a:gd name="T10" fmla="*/ 398 w 866"/>
                  <a:gd name="T11" fmla="*/ 346 h 834"/>
                  <a:gd name="T12" fmla="*/ 356 w 866"/>
                  <a:gd name="T13" fmla="*/ 402 h 834"/>
                  <a:gd name="T14" fmla="*/ 282 w 866"/>
                  <a:gd name="T15" fmla="*/ 593 h 834"/>
                  <a:gd name="T16" fmla="*/ 245 w 866"/>
                  <a:gd name="T17" fmla="*/ 597 h 834"/>
                  <a:gd name="T18" fmla="*/ 221 w 866"/>
                  <a:gd name="T19" fmla="*/ 614 h 834"/>
                  <a:gd name="T20" fmla="*/ 202 w 866"/>
                  <a:gd name="T21" fmla="*/ 639 h 834"/>
                  <a:gd name="T22" fmla="*/ 174 w 866"/>
                  <a:gd name="T23" fmla="*/ 687 h 834"/>
                  <a:gd name="T24" fmla="*/ 145 w 866"/>
                  <a:gd name="T25" fmla="*/ 720 h 834"/>
                  <a:gd name="T26" fmla="*/ 115 w 866"/>
                  <a:gd name="T27" fmla="*/ 742 h 834"/>
                  <a:gd name="T28" fmla="*/ 89 w 866"/>
                  <a:gd name="T29" fmla="*/ 756 h 834"/>
                  <a:gd name="T30" fmla="*/ 58 w 866"/>
                  <a:gd name="T31" fmla="*/ 768 h 834"/>
                  <a:gd name="T32" fmla="*/ 21 w 866"/>
                  <a:gd name="T33" fmla="*/ 777 h 834"/>
                  <a:gd name="T34" fmla="*/ 25 w 866"/>
                  <a:gd name="T35" fmla="*/ 793 h 834"/>
                  <a:gd name="T36" fmla="*/ 79 w 866"/>
                  <a:gd name="T37" fmla="*/ 809 h 834"/>
                  <a:gd name="T38" fmla="*/ 135 w 866"/>
                  <a:gd name="T39" fmla="*/ 815 h 834"/>
                  <a:gd name="T40" fmla="*/ 190 w 866"/>
                  <a:gd name="T41" fmla="*/ 809 h 834"/>
                  <a:gd name="T42" fmla="*/ 227 w 866"/>
                  <a:gd name="T43" fmla="*/ 809 h 834"/>
                  <a:gd name="T44" fmla="*/ 249 w 866"/>
                  <a:gd name="T45" fmla="*/ 822 h 834"/>
                  <a:gd name="T46" fmla="*/ 284 w 866"/>
                  <a:gd name="T47" fmla="*/ 832 h 834"/>
                  <a:gd name="T48" fmla="*/ 313 w 866"/>
                  <a:gd name="T49" fmla="*/ 834 h 834"/>
                  <a:gd name="T50" fmla="*/ 308 w 866"/>
                  <a:gd name="T51" fmla="*/ 806 h 834"/>
                  <a:gd name="T52" fmla="*/ 307 w 866"/>
                  <a:gd name="T53" fmla="*/ 783 h 834"/>
                  <a:gd name="T54" fmla="*/ 313 w 866"/>
                  <a:gd name="T55" fmla="*/ 761 h 834"/>
                  <a:gd name="T56" fmla="*/ 329 w 866"/>
                  <a:gd name="T57" fmla="*/ 737 h 834"/>
                  <a:gd name="T58" fmla="*/ 350 w 866"/>
                  <a:gd name="T59" fmla="*/ 714 h 834"/>
                  <a:gd name="T60" fmla="*/ 360 w 866"/>
                  <a:gd name="T61" fmla="*/ 692 h 834"/>
                  <a:gd name="T62" fmla="*/ 361 w 866"/>
                  <a:gd name="T63" fmla="*/ 668 h 834"/>
                  <a:gd name="T64" fmla="*/ 357 w 866"/>
                  <a:gd name="T65" fmla="*/ 640 h 834"/>
                  <a:gd name="T66" fmla="*/ 376 w 866"/>
                  <a:gd name="T67" fmla="*/ 607 h 834"/>
                  <a:gd name="T68" fmla="*/ 408 w 866"/>
                  <a:gd name="T69" fmla="*/ 576 h 834"/>
                  <a:gd name="T70" fmla="*/ 500 w 866"/>
                  <a:gd name="T71" fmla="*/ 482 h 834"/>
                  <a:gd name="T72" fmla="*/ 569 w 866"/>
                  <a:gd name="T73" fmla="*/ 394 h 834"/>
                  <a:gd name="T74" fmla="*/ 670 w 866"/>
                  <a:gd name="T75" fmla="*/ 284 h 834"/>
                  <a:gd name="T76" fmla="*/ 770 w 866"/>
                  <a:gd name="T77" fmla="*/ 172 h 834"/>
                  <a:gd name="T78" fmla="*/ 815 w 866"/>
                  <a:gd name="T79" fmla="*/ 114 h 834"/>
                  <a:gd name="T80" fmla="*/ 853 w 866"/>
                  <a:gd name="T81" fmla="*/ 50 h 834"/>
                  <a:gd name="T82" fmla="*/ 862 w 866"/>
                  <a:gd name="T83" fmla="*/ 32 h 834"/>
                  <a:gd name="T84" fmla="*/ 866 w 866"/>
                  <a:gd name="T85" fmla="*/ 18 h 834"/>
                  <a:gd name="T86" fmla="*/ 860 w 866"/>
                  <a:gd name="T87" fmla="*/ 2 h 834"/>
                  <a:gd name="T88" fmla="*/ 844 w 866"/>
                  <a:gd name="T89" fmla="*/ 2 h 834"/>
                  <a:gd name="T90" fmla="*/ 818 w 866"/>
                  <a:gd name="T91" fmla="*/ 19 h 83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66"/>
                  <a:gd name="T139" fmla="*/ 0 h 834"/>
                  <a:gd name="T140" fmla="*/ 866 w 866"/>
                  <a:gd name="T141" fmla="*/ 834 h 83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66" h="834">
                    <a:moveTo>
                      <a:pt x="818" y="19"/>
                    </a:moveTo>
                    <a:lnTo>
                      <a:pt x="789" y="45"/>
                    </a:lnTo>
                    <a:lnTo>
                      <a:pt x="758" y="69"/>
                    </a:lnTo>
                    <a:lnTo>
                      <a:pt x="728" y="91"/>
                    </a:lnTo>
                    <a:lnTo>
                      <a:pt x="698" y="111"/>
                    </a:lnTo>
                    <a:lnTo>
                      <a:pt x="576" y="190"/>
                    </a:lnTo>
                    <a:lnTo>
                      <a:pt x="545" y="211"/>
                    </a:lnTo>
                    <a:lnTo>
                      <a:pt x="516" y="233"/>
                    </a:lnTo>
                    <a:lnTo>
                      <a:pt x="486" y="257"/>
                    </a:lnTo>
                    <a:lnTo>
                      <a:pt x="456" y="284"/>
                    </a:lnTo>
                    <a:lnTo>
                      <a:pt x="427" y="313"/>
                    </a:lnTo>
                    <a:lnTo>
                      <a:pt x="398" y="346"/>
                    </a:lnTo>
                    <a:lnTo>
                      <a:pt x="370" y="383"/>
                    </a:lnTo>
                    <a:lnTo>
                      <a:pt x="356" y="402"/>
                    </a:lnTo>
                    <a:lnTo>
                      <a:pt x="342" y="423"/>
                    </a:lnTo>
                    <a:lnTo>
                      <a:pt x="282" y="593"/>
                    </a:lnTo>
                    <a:lnTo>
                      <a:pt x="261" y="593"/>
                    </a:lnTo>
                    <a:lnTo>
                      <a:pt x="245" y="597"/>
                    </a:lnTo>
                    <a:lnTo>
                      <a:pt x="231" y="604"/>
                    </a:lnTo>
                    <a:lnTo>
                      <a:pt x="221" y="614"/>
                    </a:lnTo>
                    <a:lnTo>
                      <a:pt x="211" y="626"/>
                    </a:lnTo>
                    <a:lnTo>
                      <a:pt x="202" y="639"/>
                    </a:lnTo>
                    <a:lnTo>
                      <a:pt x="183" y="671"/>
                    </a:lnTo>
                    <a:lnTo>
                      <a:pt x="174" y="687"/>
                    </a:lnTo>
                    <a:lnTo>
                      <a:pt x="160" y="703"/>
                    </a:lnTo>
                    <a:lnTo>
                      <a:pt x="145" y="720"/>
                    </a:lnTo>
                    <a:lnTo>
                      <a:pt x="126" y="735"/>
                    </a:lnTo>
                    <a:lnTo>
                      <a:pt x="115" y="742"/>
                    </a:lnTo>
                    <a:lnTo>
                      <a:pt x="102" y="749"/>
                    </a:lnTo>
                    <a:lnTo>
                      <a:pt x="89" y="756"/>
                    </a:lnTo>
                    <a:lnTo>
                      <a:pt x="75" y="762"/>
                    </a:lnTo>
                    <a:lnTo>
                      <a:pt x="58" y="768"/>
                    </a:lnTo>
                    <a:lnTo>
                      <a:pt x="41" y="773"/>
                    </a:lnTo>
                    <a:lnTo>
                      <a:pt x="21" y="777"/>
                    </a:lnTo>
                    <a:lnTo>
                      <a:pt x="0" y="781"/>
                    </a:lnTo>
                    <a:lnTo>
                      <a:pt x="25" y="793"/>
                    </a:lnTo>
                    <a:lnTo>
                      <a:pt x="52" y="801"/>
                    </a:lnTo>
                    <a:lnTo>
                      <a:pt x="79" y="809"/>
                    </a:lnTo>
                    <a:lnTo>
                      <a:pt x="107" y="813"/>
                    </a:lnTo>
                    <a:lnTo>
                      <a:pt x="135" y="815"/>
                    </a:lnTo>
                    <a:lnTo>
                      <a:pt x="163" y="814"/>
                    </a:lnTo>
                    <a:lnTo>
                      <a:pt x="190" y="809"/>
                    </a:lnTo>
                    <a:lnTo>
                      <a:pt x="216" y="799"/>
                    </a:lnTo>
                    <a:lnTo>
                      <a:pt x="227" y="809"/>
                    </a:lnTo>
                    <a:lnTo>
                      <a:pt x="238" y="817"/>
                    </a:lnTo>
                    <a:lnTo>
                      <a:pt x="249" y="822"/>
                    </a:lnTo>
                    <a:lnTo>
                      <a:pt x="260" y="826"/>
                    </a:lnTo>
                    <a:lnTo>
                      <a:pt x="284" y="832"/>
                    </a:lnTo>
                    <a:lnTo>
                      <a:pt x="297" y="833"/>
                    </a:lnTo>
                    <a:lnTo>
                      <a:pt x="313" y="834"/>
                    </a:lnTo>
                    <a:lnTo>
                      <a:pt x="311" y="819"/>
                    </a:lnTo>
                    <a:lnTo>
                      <a:pt x="308" y="806"/>
                    </a:lnTo>
                    <a:lnTo>
                      <a:pt x="307" y="794"/>
                    </a:lnTo>
                    <a:lnTo>
                      <a:pt x="307" y="783"/>
                    </a:lnTo>
                    <a:lnTo>
                      <a:pt x="308" y="772"/>
                    </a:lnTo>
                    <a:lnTo>
                      <a:pt x="313" y="761"/>
                    </a:lnTo>
                    <a:lnTo>
                      <a:pt x="319" y="750"/>
                    </a:lnTo>
                    <a:lnTo>
                      <a:pt x="329" y="737"/>
                    </a:lnTo>
                    <a:lnTo>
                      <a:pt x="341" y="725"/>
                    </a:lnTo>
                    <a:lnTo>
                      <a:pt x="350" y="714"/>
                    </a:lnTo>
                    <a:lnTo>
                      <a:pt x="356" y="703"/>
                    </a:lnTo>
                    <a:lnTo>
                      <a:pt x="360" y="692"/>
                    </a:lnTo>
                    <a:lnTo>
                      <a:pt x="361" y="680"/>
                    </a:lnTo>
                    <a:lnTo>
                      <a:pt x="361" y="668"/>
                    </a:lnTo>
                    <a:lnTo>
                      <a:pt x="360" y="655"/>
                    </a:lnTo>
                    <a:lnTo>
                      <a:pt x="357" y="640"/>
                    </a:lnTo>
                    <a:lnTo>
                      <a:pt x="365" y="624"/>
                    </a:lnTo>
                    <a:lnTo>
                      <a:pt x="376" y="607"/>
                    </a:lnTo>
                    <a:lnTo>
                      <a:pt x="392" y="591"/>
                    </a:lnTo>
                    <a:lnTo>
                      <a:pt x="408" y="576"/>
                    </a:lnTo>
                    <a:lnTo>
                      <a:pt x="479" y="514"/>
                    </a:lnTo>
                    <a:lnTo>
                      <a:pt x="500" y="482"/>
                    </a:lnTo>
                    <a:lnTo>
                      <a:pt x="521" y="451"/>
                    </a:lnTo>
                    <a:lnTo>
                      <a:pt x="569" y="394"/>
                    </a:lnTo>
                    <a:lnTo>
                      <a:pt x="619" y="338"/>
                    </a:lnTo>
                    <a:lnTo>
                      <a:pt x="670" y="284"/>
                    </a:lnTo>
                    <a:lnTo>
                      <a:pt x="722" y="228"/>
                    </a:lnTo>
                    <a:lnTo>
                      <a:pt x="770" y="172"/>
                    </a:lnTo>
                    <a:lnTo>
                      <a:pt x="793" y="143"/>
                    </a:lnTo>
                    <a:lnTo>
                      <a:pt x="815" y="114"/>
                    </a:lnTo>
                    <a:lnTo>
                      <a:pt x="835" y="82"/>
                    </a:lnTo>
                    <a:lnTo>
                      <a:pt x="853" y="50"/>
                    </a:lnTo>
                    <a:lnTo>
                      <a:pt x="858" y="41"/>
                    </a:lnTo>
                    <a:lnTo>
                      <a:pt x="862" y="32"/>
                    </a:lnTo>
                    <a:lnTo>
                      <a:pt x="864" y="24"/>
                    </a:lnTo>
                    <a:lnTo>
                      <a:pt x="866" y="18"/>
                    </a:lnTo>
                    <a:lnTo>
                      <a:pt x="864" y="8"/>
                    </a:lnTo>
                    <a:lnTo>
                      <a:pt x="860" y="2"/>
                    </a:lnTo>
                    <a:lnTo>
                      <a:pt x="853" y="0"/>
                    </a:lnTo>
                    <a:lnTo>
                      <a:pt x="844" y="2"/>
                    </a:lnTo>
                    <a:lnTo>
                      <a:pt x="832" y="9"/>
                    </a:lnTo>
                    <a:lnTo>
                      <a:pt x="818" y="1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135" name="Freeform 13"/>
              <p:cNvSpPr>
                <a:spLocks/>
              </p:cNvSpPr>
              <p:nvPr/>
            </p:nvSpPr>
            <p:spPr bwMode="auto">
              <a:xfrm>
                <a:off x="3035" y="1765"/>
                <a:ext cx="463" cy="452"/>
              </a:xfrm>
              <a:custGeom>
                <a:avLst/>
                <a:gdLst>
                  <a:gd name="T0" fmla="*/ 426 w 463"/>
                  <a:gd name="T1" fmla="*/ 19 h 452"/>
                  <a:gd name="T2" fmla="*/ 398 w 463"/>
                  <a:gd name="T3" fmla="*/ 45 h 452"/>
                  <a:gd name="T4" fmla="*/ 368 w 463"/>
                  <a:gd name="T5" fmla="*/ 69 h 452"/>
                  <a:gd name="T6" fmla="*/ 339 w 463"/>
                  <a:gd name="T7" fmla="*/ 92 h 452"/>
                  <a:gd name="T8" fmla="*/ 309 w 463"/>
                  <a:gd name="T9" fmla="*/ 114 h 452"/>
                  <a:gd name="T10" fmla="*/ 249 w 463"/>
                  <a:gd name="T11" fmla="*/ 155 h 452"/>
                  <a:gd name="T12" fmla="*/ 189 w 463"/>
                  <a:gd name="T13" fmla="*/ 196 h 452"/>
                  <a:gd name="T14" fmla="*/ 133 w 463"/>
                  <a:gd name="T15" fmla="*/ 238 h 452"/>
                  <a:gd name="T16" fmla="*/ 107 w 463"/>
                  <a:gd name="T17" fmla="*/ 261 h 452"/>
                  <a:gd name="T18" fmla="*/ 82 w 463"/>
                  <a:gd name="T19" fmla="*/ 285 h 452"/>
                  <a:gd name="T20" fmla="*/ 58 w 463"/>
                  <a:gd name="T21" fmla="*/ 311 h 452"/>
                  <a:gd name="T22" fmla="*/ 37 w 463"/>
                  <a:gd name="T23" fmla="*/ 339 h 452"/>
                  <a:gd name="T24" fmla="*/ 17 w 463"/>
                  <a:gd name="T25" fmla="*/ 370 h 452"/>
                  <a:gd name="T26" fmla="*/ 0 w 463"/>
                  <a:gd name="T27" fmla="*/ 404 h 452"/>
                  <a:gd name="T28" fmla="*/ 82 w 463"/>
                  <a:gd name="T29" fmla="*/ 452 h 452"/>
                  <a:gd name="T30" fmla="*/ 102 w 463"/>
                  <a:gd name="T31" fmla="*/ 422 h 452"/>
                  <a:gd name="T32" fmla="*/ 123 w 463"/>
                  <a:gd name="T33" fmla="*/ 394 h 452"/>
                  <a:gd name="T34" fmla="*/ 144 w 463"/>
                  <a:gd name="T35" fmla="*/ 367 h 452"/>
                  <a:gd name="T36" fmla="*/ 167 w 463"/>
                  <a:gd name="T37" fmla="*/ 342 h 452"/>
                  <a:gd name="T38" fmla="*/ 216 w 463"/>
                  <a:gd name="T39" fmla="*/ 293 h 452"/>
                  <a:gd name="T40" fmla="*/ 265 w 463"/>
                  <a:gd name="T41" fmla="*/ 246 h 452"/>
                  <a:gd name="T42" fmla="*/ 316 w 463"/>
                  <a:gd name="T43" fmla="*/ 199 h 452"/>
                  <a:gd name="T44" fmla="*/ 365 w 463"/>
                  <a:gd name="T45" fmla="*/ 149 h 452"/>
                  <a:gd name="T46" fmla="*/ 388 w 463"/>
                  <a:gd name="T47" fmla="*/ 121 h 452"/>
                  <a:gd name="T48" fmla="*/ 411 w 463"/>
                  <a:gd name="T49" fmla="*/ 93 h 452"/>
                  <a:gd name="T50" fmla="*/ 433 w 463"/>
                  <a:gd name="T51" fmla="*/ 63 h 452"/>
                  <a:gd name="T52" fmla="*/ 454 w 463"/>
                  <a:gd name="T53" fmla="*/ 31 h 452"/>
                  <a:gd name="T54" fmla="*/ 459 w 463"/>
                  <a:gd name="T55" fmla="*/ 19 h 452"/>
                  <a:gd name="T56" fmla="*/ 463 w 463"/>
                  <a:gd name="T57" fmla="*/ 10 h 452"/>
                  <a:gd name="T58" fmla="*/ 463 w 463"/>
                  <a:gd name="T59" fmla="*/ 5 h 452"/>
                  <a:gd name="T60" fmla="*/ 459 w 463"/>
                  <a:gd name="T61" fmla="*/ 2 h 452"/>
                  <a:gd name="T62" fmla="*/ 455 w 463"/>
                  <a:gd name="T63" fmla="*/ 0 h 452"/>
                  <a:gd name="T64" fmla="*/ 447 w 463"/>
                  <a:gd name="T65" fmla="*/ 4 h 452"/>
                  <a:gd name="T66" fmla="*/ 437 w 463"/>
                  <a:gd name="T67" fmla="*/ 10 h 452"/>
                  <a:gd name="T68" fmla="*/ 426 w 463"/>
                  <a:gd name="T69" fmla="*/ 19 h 4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63"/>
                  <a:gd name="T106" fmla="*/ 0 h 452"/>
                  <a:gd name="T107" fmla="*/ 463 w 463"/>
                  <a:gd name="T108" fmla="*/ 452 h 45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63" h="452">
                    <a:moveTo>
                      <a:pt x="426" y="19"/>
                    </a:moveTo>
                    <a:lnTo>
                      <a:pt x="398" y="45"/>
                    </a:lnTo>
                    <a:lnTo>
                      <a:pt x="368" y="69"/>
                    </a:lnTo>
                    <a:lnTo>
                      <a:pt x="339" y="92"/>
                    </a:lnTo>
                    <a:lnTo>
                      <a:pt x="309" y="114"/>
                    </a:lnTo>
                    <a:lnTo>
                      <a:pt x="249" y="155"/>
                    </a:lnTo>
                    <a:lnTo>
                      <a:pt x="189" y="196"/>
                    </a:lnTo>
                    <a:lnTo>
                      <a:pt x="133" y="238"/>
                    </a:lnTo>
                    <a:lnTo>
                      <a:pt x="107" y="261"/>
                    </a:lnTo>
                    <a:lnTo>
                      <a:pt x="82" y="285"/>
                    </a:lnTo>
                    <a:lnTo>
                      <a:pt x="58" y="311"/>
                    </a:lnTo>
                    <a:lnTo>
                      <a:pt x="37" y="339"/>
                    </a:lnTo>
                    <a:lnTo>
                      <a:pt x="17" y="370"/>
                    </a:lnTo>
                    <a:lnTo>
                      <a:pt x="0" y="404"/>
                    </a:lnTo>
                    <a:lnTo>
                      <a:pt x="82" y="452"/>
                    </a:lnTo>
                    <a:lnTo>
                      <a:pt x="102" y="422"/>
                    </a:lnTo>
                    <a:lnTo>
                      <a:pt x="123" y="394"/>
                    </a:lnTo>
                    <a:lnTo>
                      <a:pt x="144" y="367"/>
                    </a:lnTo>
                    <a:lnTo>
                      <a:pt x="167" y="342"/>
                    </a:lnTo>
                    <a:lnTo>
                      <a:pt x="216" y="293"/>
                    </a:lnTo>
                    <a:lnTo>
                      <a:pt x="265" y="246"/>
                    </a:lnTo>
                    <a:lnTo>
                      <a:pt x="316" y="199"/>
                    </a:lnTo>
                    <a:lnTo>
                      <a:pt x="365" y="149"/>
                    </a:lnTo>
                    <a:lnTo>
                      <a:pt x="388" y="121"/>
                    </a:lnTo>
                    <a:lnTo>
                      <a:pt x="411" y="93"/>
                    </a:lnTo>
                    <a:lnTo>
                      <a:pt x="433" y="63"/>
                    </a:lnTo>
                    <a:lnTo>
                      <a:pt x="454" y="31"/>
                    </a:lnTo>
                    <a:lnTo>
                      <a:pt x="459" y="19"/>
                    </a:lnTo>
                    <a:lnTo>
                      <a:pt x="463" y="10"/>
                    </a:lnTo>
                    <a:lnTo>
                      <a:pt x="463" y="5"/>
                    </a:lnTo>
                    <a:lnTo>
                      <a:pt x="459" y="2"/>
                    </a:lnTo>
                    <a:lnTo>
                      <a:pt x="455" y="0"/>
                    </a:lnTo>
                    <a:lnTo>
                      <a:pt x="447" y="4"/>
                    </a:lnTo>
                    <a:lnTo>
                      <a:pt x="437" y="10"/>
                    </a:lnTo>
                    <a:lnTo>
                      <a:pt x="426" y="1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136" name="Freeform 14"/>
              <p:cNvSpPr>
                <a:spLocks/>
              </p:cNvSpPr>
              <p:nvPr/>
            </p:nvSpPr>
            <p:spPr bwMode="auto">
              <a:xfrm>
                <a:off x="2952" y="2179"/>
                <a:ext cx="162" cy="173"/>
              </a:xfrm>
              <a:custGeom>
                <a:avLst/>
                <a:gdLst>
                  <a:gd name="T0" fmla="*/ 62 w 162"/>
                  <a:gd name="T1" fmla="*/ 0 h 173"/>
                  <a:gd name="T2" fmla="*/ 162 w 162"/>
                  <a:gd name="T3" fmla="*/ 61 h 173"/>
                  <a:gd name="T4" fmla="*/ 130 w 162"/>
                  <a:gd name="T5" fmla="*/ 86 h 173"/>
                  <a:gd name="T6" fmla="*/ 99 w 162"/>
                  <a:gd name="T7" fmla="*/ 113 h 173"/>
                  <a:gd name="T8" fmla="*/ 71 w 162"/>
                  <a:gd name="T9" fmla="*/ 141 h 173"/>
                  <a:gd name="T10" fmla="*/ 44 w 162"/>
                  <a:gd name="T11" fmla="*/ 173 h 173"/>
                  <a:gd name="T12" fmla="*/ 0 w 162"/>
                  <a:gd name="T13" fmla="*/ 152 h 173"/>
                  <a:gd name="T14" fmla="*/ 20 w 162"/>
                  <a:gd name="T15" fmla="*/ 114 h 173"/>
                  <a:gd name="T16" fmla="*/ 38 w 162"/>
                  <a:gd name="T17" fmla="*/ 76 h 173"/>
                  <a:gd name="T18" fmla="*/ 51 w 162"/>
                  <a:gd name="T19" fmla="*/ 38 h 173"/>
                  <a:gd name="T20" fmla="*/ 62 w 162"/>
                  <a:gd name="T21" fmla="*/ 0 h 17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2"/>
                  <a:gd name="T34" fmla="*/ 0 h 173"/>
                  <a:gd name="T35" fmla="*/ 162 w 162"/>
                  <a:gd name="T36" fmla="*/ 173 h 17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2" h="173">
                    <a:moveTo>
                      <a:pt x="62" y="0"/>
                    </a:moveTo>
                    <a:lnTo>
                      <a:pt x="162" y="61"/>
                    </a:lnTo>
                    <a:lnTo>
                      <a:pt x="130" y="86"/>
                    </a:lnTo>
                    <a:lnTo>
                      <a:pt x="99" y="113"/>
                    </a:lnTo>
                    <a:lnTo>
                      <a:pt x="71" y="141"/>
                    </a:lnTo>
                    <a:lnTo>
                      <a:pt x="44" y="173"/>
                    </a:lnTo>
                    <a:lnTo>
                      <a:pt x="0" y="152"/>
                    </a:lnTo>
                    <a:lnTo>
                      <a:pt x="20" y="114"/>
                    </a:lnTo>
                    <a:lnTo>
                      <a:pt x="38" y="76"/>
                    </a:lnTo>
                    <a:lnTo>
                      <a:pt x="51" y="3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9E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137" name="Freeform 15"/>
              <p:cNvSpPr>
                <a:spLocks/>
              </p:cNvSpPr>
              <p:nvPr/>
            </p:nvSpPr>
            <p:spPr bwMode="auto">
              <a:xfrm>
                <a:off x="2691" y="2354"/>
                <a:ext cx="295" cy="201"/>
              </a:xfrm>
              <a:custGeom>
                <a:avLst/>
                <a:gdLst>
                  <a:gd name="T0" fmla="*/ 287 w 295"/>
                  <a:gd name="T1" fmla="*/ 21 h 201"/>
                  <a:gd name="T2" fmla="*/ 292 w 295"/>
                  <a:gd name="T3" fmla="*/ 35 h 201"/>
                  <a:gd name="T4" fmla="*/ 295 w 295"/>
                  <a:gd name="T5" fmla="*/ 50 h 201"/>
                  <a:gd name="T6" fmla="*/ 295 w 295"/>
                  <a:gd name="T7" fmla="*/ 65 h 201"/>
                  <a:gd name="T8" fmla="*/ 293 w 295"/>
                  <a:gd name="T9" fmla="*/ 80 h 201"/>
                  <a:gd name="T10" fmla="*/ 290 w 295"/>
                  <a:gd name="T11" fmla="*/ 87 h 201"/>
                  <a:gd name="T12" fmla="*/ 286 w 295"/>
                  <a:gd name="T13" fmla="*/ 94 h 201"/>
                  <a:gd name="T14" fmla="*/ 275 w 295"/>
                  <a:gd name="T15" fmla="*/ 106 h 201"/>
                  <a:gd name="T16" fmla="*/ 263 w 295"/>
                  <a:gd name="T17" fmla="*/ 117 h 201"/>
                  <a:gd name="T18" fmla="*/ 253 w 295"/>
                  <a:gd name="T19" fmla="*/ 129 h 201"/>
                  <a:gd name="T20" fmla="*/ 246 w 295"/>
                  <a:gd name="T21" fmla="*/ 141 h 201"/>
                  <a:gd name="T22" fmla="*/ 242 w 295"/>
                  <a:gd name="T23" fmla="*/ 150 h 201"/>
                  <a:gd name="T24" fmla="*/ 239 w 295"/>
                  <a:gd name="T25" fmla="*/ 157 h 201"/>
                  <a:gd name="T26" fmla="*/ 239 w 295"/>
                  <a:gd name="T27" fmla="*/ 164 h 201"/>
                  <a:gd name="T28" fmla="*/ 241 w 295"/>
                  <a:gd name="T29" fmla="*/ 170 h 201"/>
                  <a:gd name="T30" fmla="*/ 243 w 295"/>
                  <a:gd name="T31" fmla="*/ 178 h 201"/>
                  <a:gd name="T32" fmla="*/ 246 w 295"/>
                  <a:gd name="T33" fmla="*/ 187 h 201"/>
                  <a:gd name="T34" fmla="*/ 249 w 295"/>
                  <a:gd name="T35" fmla="*/ 201 h 201"/>
                  <a:gd name="T36" fmla="*/ 239 w 295"/>
                  <a:gd name="T37" fmla="*/ 197 h 201"/>
                  <a:gd name="T38" fmla="*/ 232 w 295"/>
                  <a:gd name="T39" fmla="*/ 194 h 201"/>
                  <a:gd name="T40" fmla="*/ 220 w 295"/>
                  <a:gd name="T41" fmla="*/ 191 h 201"/>
                  <a:gd name="T42" fmla="*/ 211 w 295"/>
                  <a:gd name="T43" fmla="*/ 187 h 201"/>
                  <a:gd name="T44" fmla="*/ 205 w 295"/>
                  <a:gd name="T45" fmla="*/ 184 h 201"/>
                  <a:gd name="T46" fmla="*/ 202 w 295"/>
                  <a:gd name="T47" fmla="*/ 180 h 201"/>
                  <a:gd name="T48" fmla="*/ 199 w 295"/>
                  <a:gd name="T49" fmla="*/ 173 h 201"/>
                  <a:gd name="T50" fmla="*/ 197 w 295"/>
                  <a:gd name="T51" fmla="*/ 165 h 201"/>
                  <a:gd name="T52" fmla="*/ 192 w 295"/>
                  <a:gd name="T53" fmla="*/ 152 h 201"/>
                  <a:gd name="T54" fmla="*/ 180 w 295"/>
                  <a:gd name="T55" fmla="*/ 158 h 201"/>
                  <a:gd name="T56" fmla="*/ 168 w 295"/>
                  <a:gd name="T57" fmla="*/ 165 h 201"/>
                  <a:gd name="T58" fmla="*/ 144 w 295"/>
                  <a:gd name="T59" fmla="*/ 172 h 201"/>
                  <a:gd name="T60" fmla="*/ 121 w 295"/>
                  <a:gd name="T61" fmla="*/ 177 h 201"/>
                  <a:gd name="T62" fmla="*/ 98 w 295"/>
                  <a:gd name="T63" fmla="*/ 178 h 201"/>
                  <a:gd name="T64" fmla="*/ 75 w 295"/>
                  <a:gd name="T65" fmla="*/ 177 h 201"/>
                  <a:gd name="T66" fmla="*/ 52 w 295"/>
                  <a:gd name="T67" fmla="*/ 174 h 201"/>
                  <a:gd name="T68" fmla="*/ 27 w 295"/>
                  <a:gd name="T69" fmla="*/ 170 h 201"/>
                  <a:gd name="T70" fmla="*/ 0 w 295"/>
                  <a:gd name="T71" fmla="*/ 167 h 201"/>
                  <a:gd name="T72" fmla="*/ 48 w 295"/>
                  <a:gd name="T73" fmla="*/ 157 h 201"/>
                  <a:gd name="T74" fmla="*/ 72 w 295"/>
                  <a:gd name="T75" fmla="*/ 153 h 201"/>
                  <a:gd name="T76" fmla="*/ 95 w 295"/>
                  <a:gd name="T77" fmla="*/ 144 h 201"/>
                  <a:gd name="T78" fmla="*/ 104 w 295"/>
                  <a:gd name="T79" fmla="*/ 140 h 201"/>
                  <a:gd name="T80" fmla="*/ 111 w 295"/>
                  <a:gd name="T81" fmla="*/ 135 h 201"/>
                  <a:gd name="T82" fmla="*/ 124 w 295"/>
                  <a:gd name="T83" fmla="*/ 125 h 201"/>
                  <a:gd name="T84" fmla="*/ 133 w 295"/>
                  <a:gd name="T85" fmla="*/ 114 h 201"/>
                  <a:gd name="T86" fmla="*/ 141 w 295"/>
                  <a:gd name="T87" fmla="*/ 102 h 201"/>
                  <a:gd name="T88" fmla="*/ 154 w 295"/>
                  <a:gd name="T89" fmla="*/ 77 h 201"/>
                  <a:gd name="T90" fmla="*/ 162 w 295"/>
                  <a:gd name="T91" fmla="*/ 64 h 201"/>
                  <a:gd name="T92" fmla="*/ 170 w 295"/>
                  <a:gd name="T93" fmla="*/ 50 h 201"/>
                  <a:gd name="T94" fmla="*/ 187 w 295"/>
                  <a:gd name="T95" fmla="*/ 31 h 201"/>
                  <a:gd name="T96" fmla="*/ 196 w 295"/>
                  <a:gd name="T97" fmla="*/ 22 h 201"/>
                  <a:gd name="T98" fmla="*/ 205 w 295"/>
                  <a:gd name="T99" fmla="*/ 14 h 201"/>
                  <a:gd name="T100" fmla="*/ 218 w 295"/>
                  <a:gd name="T101" fmla="*/ 8 h 201"/>
                  <a:gd name="T102" fmla="*/ 229 w 295"/>
                  <a:gd name="T103" fmla="*/ 3 h 201"/>
                  <a:gd name="T104" fmla="*/ 242 w 295"/>
                  <a:gd name="T105" fmla="*/ 1 h 201"/>
                  <a:gd name="T106" fmla="*/ 255 w 295"/>
                  <a:gd name="T107" fmla="*/ 0 h 201"/>
                  <a:gd name="T108" fmla="*/ 265 w 295"/>
                  <a:gd name="T109" fmla="*/ 2 h 201"/>
                  <a:gd name="T110" fmla="*/ 273 w 295"/>
                  <a:gd name="T111" fmla="*/ 7 h 201"/>
                  <a:gd name="T112" fmla="*/ 281 w 295"/>
                  <a:gd name="T113" fmla="*/ 13 h 201"/>
                  <a:gd name="T114" fmla="*/ 287 w 295"/>
                  <a:gd name="T115" fmla="*/ 21 h 20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95"/>
                  <a:gd name="T175" fmla="*/ 0 h 201"/>
                  <a:gd name="T176" fmla="*/ 295 w 295"/>
                  <a:gd name="T177" fmla="*/ 201 h 20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95" h="201">
                    <a:moveTo>
                      <a:pt x="287" y="21"/>
                    </a:moveTo>
                    <a:lnTo>
                      <a:pt x="292" y="35"/>
                    </a:lnTo>
                    <a:lnTo>
                      <a:pt x="295" y="50"/>
                    </a:lnTo>
                    <a:lnTo>
                      <a:pt x="295" y="65"/>
                    </a:lnTo>
                    <a:lnTo>
                      <a:pt x="293" y="80"/>
                    </a:lnTo>
                    <a:lnTo>
                      <a:pt x="290" y="87"/>
                    </a:lnTo>
                    <a:lnTo>
                      <a:pt x="286" y="94"/>
                    </a:lnTo>
                    <a:lnTo>
                      <a:pt x="275" y="106"/>
                    </a:lnTo>
                    <a:lnTo>
                      <a:pt x="263" y="117"/>
                    </a:lnTo>
                    <a:lnTo>
                      <a:pt x="253" y="129"/>
                    </a:lnTo>
                    <a:lnTo>
                      <a:pt x="246" y="141"/>
                    </a:lnTo>
                    <a:lnTo>
                      <a:pt x="242" y="150"/>
                    </a:lnTo>
                    <a:lnTo>
                      <a:pt x="239" y="157"/>
                    </a:lnTo>
                    <a:lnTo>
                      <a:pt x="239" y="164"/>
                    </a:lnTo>
                    <a:lnTo>
                      <a:pt x="241" y="170"/>
                    </a:lnTo>
                    <a:lnTo>
                      <a:pt x="243" y="178"/>
                    </a:lnTo>
                    <a:lnTo>
                      <a:pt x="246" y="187"/>
                    </a:lnTo>
                    <a:lnTo>
                      <a:pt x="249" y="201"/>
                    </a:lnTo>
                    <a:lnTo>
                      <a:pt x="239" y="197"/>
                    </a:lnTo>
                    <a:lnTo>
                      <a:pt x="232" y="194"/>
                    </a:lnTo>
                    <a:lnTo>
                      <a:pt x="220" y="191"/>
                    </a:lnTo>
                    <a:lnTo>
                      <a:pt x="211" y="187"/>
                    </a:lnTo>
                    <a:lnTo>
                      <a:pt x="205" y="184"/>
                    </a:lnTo>
                    <a:lnTo>
                      <a:pt x="202" y="180"/>
                    </a:lnTo>
                    <a:lnTo>
                      <a:pt x="199" y="173"/>
                    </a:lnTo>
                    <a:lnTo>
                      <a:pt x="197" y="165"/>
                    </a:lnTo>
                    <a:lnTo>
                      <a:pt x="192" y="152"/>
                    </a:lnTo>
                    <a:lnTo>
                      <a:pt x="180" y="158"/>
                    </a:lnTo>
                    <a:lnTo>
                      <a:pt x="168" y="165"/>
                    </a:lnTo>
                    <a:lnTo>
                      <a:pt x="144" y="172"/>
                    </a:lnTo>
                    <a:lnTo>
                      <a:pt x="121" y="177"/>
                    </a:lnTo>
                    <a:lnTo>
                      <a:pt x="98" y="178"/>
                    </a:lnTo>
                    <a:lnTo>
                      <a:pt x="75" y="177"/>
                    </a:lnTo>
                    <a:lnTo>
                      <a:pt x="52" y="174"/>
                    </a:lnTo>
                    <a:lnTo>
                      <a:pt x="27" y="170"/>
                    </a:lnTo>
                    <a:lnTo>
                      <a:pt x="0" y="167"/>
                    </a:lnTo>
                    <a:lnTo>
                      <a:pt x="48" y="157"/>
                    </a:lnTo>
                    <a:lnTo>
                      <a:pt x="72" y="153"/>
                    </a:lnTo>
                    <a:lnTo>
                      <a:pt x="95" y="144"/>
                    </a:lnTo>
                    <a:lnTo>
                      <a:pt x="104" y="140"/>
                    </a:lnTo>
                    <a:lnTo>
                      <a:pt x="111" y="135"/>
                    </a:lnTo>
                    <a:lnTo>
                      <a:pt x="124" y="125"/>
                    </a:lnTo>
                    <a:lnTo>
                      <a:pt x="133" y="114"/>
                    </a:lnTo>
                    <a:lnTo>
                      <a:pt x="141" y="102"/>
                    </a:lnTo>
                    <a:lnTo>
                      <a:pt x="154" y="77"/>
                    </a:lnTo>
                    <a:lnTo>
                      <a:pt x="162" y="64"/>
                    </a:lnTo>
                    <a:lnTo>
                      <a:pt x="170" y="50"/>
                    </a:lnTo>
                    <a:lnTo>
                      <a:pt x="187" y="31"/>
                    </a:lnTo>
                    <a:lnTo>
                      <a:pt x="196" y="22"/>
                    </a:lnTo>
                    <a:lnTo>
                      <a:pt x="205" y="14"/>
                    </a:lnTo>
                    <a:lnTo>
                      <a:pt x="218" y="8"/>
                    </a:lnTo>
                    <a:lnTo>
                      <a:pt x="229" y="3"/>
                    </a:lnTo>
                    <a:lnTo>
                      <a:pt x="242" y="1"/>
                    </a:lnTo>
                    <a:lnTo>
                      <a:pt x="255" y="0"/>
                    </a:lnTo>
                    <a:lnTo>
                      <a:pt x="265" y="2"/>
                    </a:lnTo>
                    <a:lnTo>
                      <a:pt x="273" y="7"/>
                    </a:lnTo>
                    <a:lnTo>
                      <a:pt x="281" y="13"/>
                    </a:lnTo>
                    <a:lnTo>
                      <a:pt x="287" y="21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138" name="Freeform 16"/>
              <p:cNvSpPr>
                <a:spLocks/>
              </p:cNvSpPr>
              <p:nvPr/>
            </p:nvSpPr>
            <p:spPr bwMode="auto">
              <a:xfrm>
                <a:off x="3051" y="1810"/>
                <a:ext cx="399" cy="367"/>
              </a:xfrm>
              <a:custGeom>
                <a:avLst/>
                <a:gdLst>
                  <a:gd name="T0" fmla="*/ 0 w 399"/>
                  <a:gd name="T1" fmla="*/ 353 h 367"/>
                  <a:gd name="T2" fmla="*/ 17 w 399"/>
                  <a:gd name="T3" fmla="*/ 324 h 367"/>
                  <a:gd name="T4" fmla="*/ 34 w 399"/>
                  <a:gd name="T5" fmla="*/ 294 h 367"/>
                  <a:gd name="T6" fmla="*/ 54 w 399"/>
                  <a:gd name="T7" fmla="*/ 268 h 367"/>
                  <a:gd name="T8" fmla="*/ 76 w 399"/>
                  <a:gd name="T9" fmla="*/ 244 h 367"/>
                  <a:gd name="T10" fmla="*/ 99 w 399"/>
                  <a:gd name="T11" fmla="*/ 220 h 367"/>
                  <a:gd name="T12" fmla="*/ 123 w 399"/>
                  <a:gd name="T13" fmla="*/ 198 h 367"/>
                  <a:gd name="T14" fmla="*/ 176 w 399"/>
                  <a:gd name="T15" fmla="*/ 158 h 367"/>
                  <a:gd name="T16" fmla="*/ 230 w 399"/>
                  <a:gd name="T17" fmla="*/ 120 h 367"/>
                  <a:gd name="T18" fmla="*/ 286 w 399"/>
                  <a:gd name="T19" fmla="*/ 82 h 367"/>
                  <a:gd name="T20" fmla="*/ 343 w 399"/>
                  <a:gd name="T21" fmla="*/ 43 h 367"/>
                  <a:gd name="T22" fmla="*/ 399 w 399"/>
                  <a:gd name="T23" fmla="*/ 0 h 367"/>
                  <a:gd name="T24" fmla="*/ 376 w 399"/>
                  <a:gd name="T25" fmla="*/ 25 h 367"/>
                  <a:gd name="T26" fmla="*/ 352 w 399"/>
                  <a:gd name="T27" fmla="*/ 49 h 367"/>
                  <a:gd name="T28" fmla="*/ 303 w 399"/>
                  <a:gd name="T29" fmla="*/ 94 h 367"/>
                  <a:gd name="T30" fmla="*/ 202 w 399"/>
                  <a:gd name="T31" fmla="*/ 176 h 367"/>
                  <a:gd name="T32" fmla="*/ 151 w 399"/>
                  <a:gd name="T33" fmla="*/ 217 h 367"/>
                  <a:gd name="T34" fmla="*/ 102 w 399"/>
                  <a:gd name="T35" fmla="*/ 261 h 367"/>
                  <a:gd name="T36" fmla="*/ 79 w 399"/>
                  <a:gd name="T37" fmla="*/ 285 h 367"/>
                  <a:gd name="T38" fmla="*/ 56 w 399"/>
                  <a:gd name="T39" fmla="*/ 311 h 367"/>
                  <a:gd name="T40" fmla="*/ 34 w 399"/>
                  <a:gd name="T41" fmla="*/ 338 h 367"/>
                  <a:gd name="T42" fmla="*/ 13 w 399"/>
                  <a:gd name="T43" fmla="*/ 367 h 367"/>
                  <a:gd name="T44" fmla="*/ 0 w 399"/>
                  <a:gd name="T45" fmla="*/ 353 h 36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9"/>
                  <a:gd name="T70" fmla="*/ 0 h 367"/>
                  <a:gd name="T71" fmla="*/ 399 w 399"/>
                  <a:gd name="T72" fmla="*/ 367 h 36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9" h="367">
                    <a:moveTo>
                      <a:pt x="0" y="353"/>
                    </a:moveTo>
                    <a:lnTo>
                      <a:pt x="17" y="324"/>
                    </a:lnTo>
                    <a:lnTo>
                      <a:pt x="34" y="294"/>
                    </a:lnTo>
                    <a:lnTo>
                      <a:pt x="54" y="268"/>
                    </a:lnTo>
                    <a:lnTo>
                      <a:pt x="76" y="244"/>
                    </a:lnTo>
                    <a:lnTo>
                      <a:pt x="99" y="220"/>
                    </a:lnTo>
                    <a:lnTo>
                      <a:pt x="123" y="198"/>
                    </a:lnTo>
                    <a:lnTo>
                      <a:pt x="176" y="158"/>
                    </a:lnTo>
                    <a:lnTo>
                      <a:pt x="230" y="120"/>
                    </a:lnTo>
                    <a:lnTo>
                      <a:pt x="286" y="82"/>
                    </a:lnTo>
                    <a:lnTo>
                      <a:pt x="343" y="43"/>
                    </a:lnTo>
                    <a:lnTo>
                      <a:pt x="399" y="0"/>
                    </a:lnTo>
                    <a:lnTo>
                      <a:pt x="376" y="25"/>
                    </a:lnTo>
                    <a:lnTo>
                      <a:pt x="352" y="49"/>
                    </a:lnTo>
                    <a:lnTo>
                      <a:pt x="303" y="94"/>
                    </a:lnTo>
                    <a:lnTo>
                      <a:pt x="202" y="176"/>
                    </a:lnTo>
                    <a:lnTo>
                      <a:pt x="151" y="217"/>
                    </a:lnTo>
                    <a:lnTo>
                      <a:pt x="102" y="261"/>
                    </a:lnTo>
                    <a:lnTo>
                      <a:pt x="79" y="285"/>
                    </a:lnTo>
                    <a:lnTo>
                      <a:pt x="56" y="311"/>
                    </a:lnTo>
                    <a:lnTo>
                      <a:pt x="34" y="338"/>
                    </a:lnTo>
                    <a:lnTo>
                      <a:pt x="13" y="367"/>
                    </a:lnTo>
                    <a:lnTo>
                      <a:pt x="0" y="353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139" name="Freeform 17"/>
              <p:cNvSpPr>
                <a:spLocks/>
              </p:cNvSpPr>
              <p:nvPr/>
            </p:nvSpPr>
            <p:spPr bwMode="auto">
              <a:xfrm>
                <a:off x="3110" y="1906"/>
                <a:ext cx="277" cy="288"/>
              </a:xfrm>
              <a:custGeom>
                <a:avLst/>
                <a:gdLst>
                  <a:gd name="T0" fmla="*/ 0 w 277"/>
                  <a:gd name="T1" fmla="*/ 279 h 288"/>
                  <a:gd name="T2" fmla="*/ 15 w 277"/>
                  <a:gd name="T3" fmla="*/ 256 h 288"/>
                  <a:gd name="T4" fmla="*/ 30 w 277"/>
                  <a:gd name="T5" fmla="*/ 237 h 288"/>
                  <a:gd name="T6" fmla="*/ 62 w 277"/>
                  <a:gd name="T7" fmla="*/ 197 h 288"/>
                  <a:gd name="T8" fmla="*/ 96 w 277"/>
                  <a:gd name="T9" fmla="*/ 164 h 288"/>
                  <a:gd name="T10" fmla="*/ 131 w 277"/>
                  <a:gd name="T11" fmla="*/ 131 h 288"/>
                  <a:gd name="T12" fmla="*/ 204 w 277"/>
                  <a:gd name="T13" fmla="*/ 68 h 288"/>
                  <a:gd name="T14" fmla="*/ 241 w 277"/>
                  <a:gd name="T15" fmla="*/ 35 h 288"/>
                  <a:gd name="T16" fmla="*/ 277 w 277"/>
                  <a:gd name="T17" fmla="*/ 0 h 288"/>
                  <a:gd name="T18" fmla="*/ 243 w 277"/>
                  <a:gd name="T19" fmla="*/ 36 h 288"/>
                  <a:gd name="T20" fmla="*/ 207 w 277"/>
                  <a:gd name="T21" fmla="*/ 71 h 288"/>
                  <a:gd name="T22" fmla="*/ 135 w 277"/>
                  <a:gd name="T23" fmla="*/ 138 h 288"/>
                  <a:gd name="T24" fmla="*/ 100 w 277"/>
                  <a:gd name="T25" fmla="*/ 172 h 288"/>
                  <a:gd name="T26" fmla="*/ 67 w 277"/>
                  <a:gd name="T27" fmla="*/ 208 h 288"/>
                  <a:gd name="T28" fmla="*/ 37 w 277"/>
                  <a:gd name="T29" fmla="*/ 246 h 288"/>
                  <a:gd name="T30" fmla="*/ 8 w 277"/>
                  <a:gd name="T31" fmla="*/ 288 h 288"/>
                  <a:gd name="T32" fmla="*/ 0 w 277"/>
                  <a:gd name="T33" fmla="*/ 279 h 28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7"/>
                  <a:gd name="T52" fmla="*/ 0 h 288"/>
                  <a:gd name="T53" fmla="*/ 277 w 277"/>
                  <a:gd name="T54" fmla="*/ 288 h 28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7" h="288">
                    <a:moveTo>
                      <a:pt x="0" y="279"/>
                    </a:moveTo>
                    <a:lnTo>
                      <a:pt x="15" y="256"/>
                    </a:lnTo>
                    <a:lnTo>
                      <a:pt x="30" y="237"/>
                    </a:lnTo>
                    <a:lnTo>
                      <a:pt x="62" y="197"/>
                    </a:lnTo>
                    <a:lnTo>
                      <a:pt x="96" y="164"/>
                    </a:lnTo>
                    <a:lnTo>
                      <a:pt x="131" y="131"/>
                    </a:lnTo>
                    <a:lnTo>
                      <a:pt x="204" y="68"/>
                    </a:lnTo>
                    <a:lnTo>
                      <a:pt x="241" y="35"/>
                    </a:lnTo>
                    <a:lnTo>
                      <a:pt x="277" y="0"/>
                    </a:lnTo>
                    <a:lnTo>
                      <a:pt x="243" y="36"/>
                    </a:lnTo>
                    <a:lnTo>
                      <a:pt x="207" y="71"/>
                    </a:lnTo>
                    <a:lnTo>
                      <a:pt x="135" y="138"/>
                    </a:lnTo>
                    <a:lnTo>
                      <a:pt x="100" y="172"/>
                    </a:lnTo>
                    <a:lnTo>
                      <a:pt x="67" y="208"/>
                    </a:lnTo>
                    <a:lnTo>
                      <a:pt x="37" y="246"/>
                    </a:lnTo>
                    <a:lnTo>
                      <a:pt x="8" y="288"/>
                    </a:lnTo>
                    <a:lnTo>
                      <a:pt x="0" y="27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140" name="Freeform 18"/>
              <p:cNvSpPr>
                <a:spLocks/>
              </p:cNvSpPr>
              <p:nvPr/>
            </p:nvSpPr>
            <p:spPr bwMode="auto">
              <a:xfrm>
                <a:off x="2966" y="2200"/>
                <a:ext cx="93" cy="134"/>
              </a:xfrm>
              <a:custGeom>
                <a:avLst/>
                <a:gdLst>
                  <a:gd name="T0" fmla="*/ 52 w 93"/>
                  <a:gd name="T1" fmla="*/ 0 h 134"/>
                  <a:gd name="T2" fmla="*/ 41 w 93"/>
                  <a:gd name="T3" fmla="*/ 34 h 134"/>
                  <a:gd name="T4" fmla="*/ 29 w 93"/>
                  <a:gd name="T5" fmla="*/ 66 h 134"/>
                  <a:gd name="T6" fmla="*/ 15 w 93"/>
                  <a:gd name="T7" fmla="*/ 97 h 134"/>
                  <a:gd name="T8" fmla="*/ 0 w 93"/>
                  <a:gd name="T9" fmla="*/ 130 h 134"/>
                  <a:gd name="T10" fmla="*/ 12 w 93"/>
                  <a:gd name="T11" fmla="*/ 134 h 134"/>
                  <a:gd name="T12" fmla="*/ 18 w 93"/>
                  <a:gd name="T13" fmla="*/ 119 h 134"/>
                  <a:gd name="T14" fmla="*/ 26 w 93"/>
                  <a:gd name="T15" fmla="*/ 102 h 134"/>
                  <a:gd name="T16" fmla="*/ 42 w 93"/>
                  <a:gd name="T17" fmla="*/ 67 h 134"/>
                  <a:gd name="T18" fmla="*/ 52 w 93"/>
                  <a:gd name="T19" fmla="*/ 52 h 134"/>
                  <a:gd name="T20" fmla="*/ 64 w 93"/>
                  <a:gd name="T21" fmla="*/ 37 h 134"/>
                  <a:gd name="T22" fmla="*/ 77 w 93"/>
                  <a:gd name="T23" fmla="*/ 28 h 134"/>
                  <a:gd name="T24" fmla="*/ 85 w 93"/>
                  <a:gd name="T25" fmla="*/ 23 h 134"/>
                  <a:gd name="T26" fmla="*/ 93 w 93"/>
                  <a:gd name="T27" fmla="*/ 21 h 134"/>
                  <a:gd name="T28" fmla="*/ 91 w 93"/>
                  <a:gd name="T29" fmla="*/ 20 h 134"/>
                  <a:gd name="T30" fmla="*/ 86 w 93"/>
                  <a:gd name="T31" fmla="*/ 18 h 134"/>
                  <a:gd name="T32" fmla="*/ 72 w 93"/>
                  <a:gd name="T33" fmla="*/ 11 h 134"/>
                  <a:gd name="T34" fmla="*/ 58 w 93"/>
                  <a:gd name="T35" fmla="*/ 4 h 134"/>
                  <a:gd name="T36" fmla="*/ 53 w 93"/>
                  <a:gd name="T37" fmla="*/ 1 h 134"/>
                  <a:gd name="T38" fmla="*/ 52 w 93"/>
                  <a:gd name="T39" fmla="*/ 0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3"/>
                  <a:gd name="T61" fmla="*/ 0 h 134"/>
                  <a:gd name="T62" fmla="*/ 93 w 93"/>
                  <a:gd name="T63" fmla="*/ 134 h 13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3" h="134">
                    <a:moveTo>
                      <a:pt x="52" y="0"/>
                    </a:moveTo>
                    <a:lnTo>
                      <a:pt x="41" y="34"/>
                    </a:lnTo>
                    <a:lnTo>
                      <a:pt x="29" y="66"/>
                    </a:lnTo>
                    <a:lnTo>
                      <a:pt x="15" y="97"/>
                    </a:lnTo>
                    <a:lnTo>
                      <a:pt x="0" y="130"/>
                    </a:lnTo>
                    <a:lnTo>
                      <a:pt x="12" y="134"/>
                    </a:lnTo>
                    <a:lnTo>
                      <a:pt x="18" y="119"/>
                    </a:lnTo>
                    <a:lnTo>
                      <a:pt x="26" y="102"/>
                    </a:lnTo>
                    <a:lnTo>
                      <a:pt x="42" y="67"/>
                    </a:lnTo>
                    <a:lnTo>
                      <a:pt x="52" y="52"/>
                    </a:lnTo>
                    <a:lnTo>
                      <a:pt x="64" y="37"/>
                    </a:lnTo>
                    <a:lnTo>
                      <a:pt x="77" y="28"/>
                    </a:lnTo>
                    <a:lnTo>
                      <a:pt x="85" y="23"/>
                    </a:lnTo>
                    <a:lnTo>
                      <a:pt x="93" y="21"/>
                    </a:lnTo>
                    <a:lnTo>
                      <a:pt x="91" y="20"/>
                    </a:lnTo>
                    <a:lnTo>
                      <a:pt x="86" y="18"/>
                    </a:lnTo>
                    <a:lnTo>
                      <a:pt x="72" y="11"/>
                    </a:lnTo>
                    <a:lnTo>
                      <a:pt x="58" y="4"/>
                    </a:lnTo>
                    <a:lnTo>
                      <a:pt x="53" y="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141" name="Freeform 19"/>
              <p:cNvSpPr>
                <a:spLocks/>
              </p:cNvSpPr>
              <p:nvPr/>
            </p:nvSpPr>
            <p:spPr bwMode="auto">
              <a:xfrm>
                <a:off x="2993" y="2238"/>
                <a:ext cx="81" cy="97"/>
              </a:xfrm>
              <a:custGeom>
                <a:avLst/>
                <a:gdLst>
                  <a:gd name="T0" fmla="*/ 81 w 81"/>
                  <a:gd name="T1" fmla="*/ 0 h 97"/>
                  <a:gd name="T2" fmla="*/ 43 w 81"/>
                  <a:gd name="T3" fmla="*/ 27 h 97"/>
                  <a:gd name="T4" fmla="*/ 19 w 81"/>
                  <a:gd name="T5" fmla="*/ 56 h 97"/>
                  <a:gd name="T6" fmla="*/ 0 w 81"/>
                  <a:gd name="T7" fmla="*/ 97 h 97"/>
                  <a:gd name="T8" fmla="*/ 38 w 81"/>
                  <a:gd name="T9" fmla="*/ 50 h 97"/>
                  <a:gd name="T10" fmla="*/ 66 w 81"/>
                  <a:gd name="T11" fmla="*/ 27 h 97"/>
                  <a:gd name="T12" fmla="*/ 81 w 81"/>
                  <a:gd name="T13" fmla="*/ 0 h 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1"/>
                  <a:gd name="T22" fmla="*/ 0 h 97"/>
                  <a:gd name="T23" fmla="*/ 81 w 81"/>
                  <a:gd name="T24" fmla="*/ 97 h 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1" h="97">
                    <a:moveTo>
                      <a:pt x="81" y="0"/>
                    </a:moveTo>
                    <a:lnTo>
                      <a:pt x="43" y="27"/>
                    </a:lnTo>
                    <a:lnTo>
                      <a:pt x="19" y="56"/>
                    </a:lnTo>
                    <a:lnTo>
                      <a:pt x="0" y="97"/>
                    </a:lnTo>
                    <a:lnTo>
                      <a:pt x="38" y="50"/>
                    </a:lnTo>
                    <a:lnTo>
                      <a:pt x="66" y="27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142" name="Freeform 20"/>
              <p:cNvSpPr>
                <a:spLocks/>
              </p:cNvSpPr>
              <p:nvPr/>
            </p:nvSpPr>
            <p:spPr bwMode="auto">
              <a:xfrm>
                <a:off x="2716" y="2416"/>
                <a:ext cx="242" cy="137"/>
              </a:xfrm>
              <a:custGeom>
                <a:avLst/>
                <a:gdLst>
                  <a:gd name="T0" fmla="*/ 0 w 242"/>
                  <a:gd name="T1" fmla="*/ 106 h 137"/>
                  <a:gd name="T2" fmla="*/ 25 w 242"/>
                  <a:gd name="T3" fmla="*/ 99 h 137"/>
                  <a:gd name="T4" fmla="*/ 48 w 242"/>
                  <a:gd name="T5" fmla="*/ 92 h 137"/>
                  <a:gd name="T6" fmla="*/ 70 w 242"/>
                  <a:gd name="T7" fmla="*/ 83 h 137"/>
                  <a:gd name="T8" fmla="*/ 88 w 242"/>
                  <a:gd name="T9" fmla="*/ 72 h 137"/>
                  <a:gd name="T10" fmla="*/ 106 w 242"/>
                  <a:gd name="T11" fmla="*/ 60 h 137"/>
                  <a:gd name="T12" fmla="*/ 121 w 242"/>
                  <a:gd name="T13" fmla="*/ 45 h 137"/>
                  <a:gd name="T14" fmla="*/ 136 w 242"/>
                  <a:gd name="T15" fmla="*/ 26 h 137"/>
                  <a:gd name="T16" fmla="*/ 147 w 242"/>
                  <a:gd name="T17" fmla="*/ 6 h 137"/>
                  <a:gd name="T18" fmla="*/ 144 w 242"/>
                  <a:gd name="T19" fmla="*/ 25 h 137"/>
                  <a:gd name="T20" fmla="*/ 142 w 242"/>
                  <a:gd name="T21" fmla="*/ 35 h 137"/>
                  <a:gd name="T22" fmla="*/ 138 w 242"/>
                  <a:gd name="T23" fmla="*/ 46 h 137"/>
                  <a:gd name="T24" fmla="*/ 132 w 242"/>
                  <a:gd name="T25" fmla="*/ 57 h 137"/>
                  <a:gd name="T26" fmla="*/ 125 w 242"/>
                  <a:gd name="T27" fmla="*/ 67 h 137"/>
                  <a:gd name="T28" fmla="*/ 115 w 242"/>
                  <a:gd name="T29" fmla="*/ 76 h 137"/>
                  <a:gd name="T30" fmla="*/ 102 w 242"/>
                  <a:gd name="T31" fmla="*/ 86 h 137"/>
                  <a:gd name="T32" fmla="*/ 122 w 242"/>
                  <a:gd name="T33" fmla="*/ 81 h 137"/>
                  <a:gd name="T34" fmla="*/ 139 w 242"/>
                  <a:gd name="T35" fmla="*/ 72 h 137"/>
                  <a:gd name="T36" fmla="*/ 152 w 242"/>
                  <a:gd name="T37" fmla="*/ 61 h 137"/>
                  <a:gd name="T38" fmla="*/ 163 w 242"/>
                  <a:gd name="T39" fmla="*/ 48 h 137"/>
                  <a:gd name="T40" fmla="*/ 183 w 242"/>
                  <a:gd name="T41" fmla="*/ 22 h 137"/>
                  <a:gd name="T42" fmla="*/ 191 w 242"/>
                  <a:gd name="T43" fmla="*/ 10 h 137"/>
                  <a:gd name="T44" fmla="*/ 199 w 242"/>
                  <a:gd name="T45" fmla="*/ 0 h 137"/>
                  <a:gd name="T46" fmla="*/ 196 w 242"/>
                  <a:gd name="T47" fmla="*/ 9 h 137"/>
                  <a:gd name="T48" fmla="*/ 194 w 242"/>
                  <a:gd name="T49" fmla="*/ 20 h 137"/>
                  <a:gd name="T50" fmla="*/ 190 w 242"/>
                  <a:gd name="T51" fmla="*/ 43 h 137"/>
                  <a:gd name="T52" fmla="*/ 190 w 242"/>
                  <a:gd name="T53" fmla="*/ 64 h 137"/>
                  <a:gd name="T54" fmla="*/ 191 w 242"/>
                  <a:gd name="T55" fmla="*/ 75 h 137"/>
                  <a:gd name="T56" fmla="*/ 194 w 242"/>
                  <a:gd name="T57" fmla="*/ 84 h 137"/>
                  <a:gd name="T58" fmla="*/ 216 w 242"/>
                  <a:gd name="T59" fmla="*/ 55 h 137"/>
                  <a:gd name="T60" fmla="*/ 229 w 242"/>
                  <a:gd name="T61" fmla="*/ 40 h 137"/>
                  <a:gd name="T62" fmla="*/ 242 w 242"/>
                  <a:gd name="T63" fmla="*/ 27 h 137"/>
                  <a:gd name="T64" fmla="*/ 231 w 242"/>
                  <a:gd name="T65" fmla="*/ 45 h 137"/>
                  <a:gd name="T66" fmla="*/ 223 w 242"/>
                  <a:gd name="T67" fmla="*/ 61 h 137"/>
                  <a:gd name="T68" fmla="*/ 218 w 242"/>
                  <a:gd name="T69" fmla="*/ 74 h 137"/>
                  <a:gd name="T70" fmla="*/ 216 w 242"/>
                  <a:gd name="T71" fmla="*/ 86 h 137"/>
                  <a:gd name="T72" fmla="*/ 214 w 242"/>
                  <a:gd name="T73" fmla="*/ 97 h 137"/>
                  <a:gd name="T74" fmla="*/ 216 w 242"/>
                  <a:gd name="T75" fmla="*/ 109 h 137"/>
                  <a:gd name="T76" fmla="*/ 219 w 242"/>
                  <a:gd name="T77" fmla="*/ 122 h 137"/>
                  <a:gd name="T78" fmla="*/ 223 w 242"/>
                  <a:gd name="T79" fmla="*/ 137 h 137"/>
                  <a:gd name="T80" fmla="*/ 212 w 242"/>
                  <a:gd name="T81" fmla="*/ 135 h 137"/>
                  <a:gd name="T82" fmla="*/ 204 w 242"/>
                  <a:gd name="T83" fmla="*/ 132 h 137"/>
                  <a:gd name="T84" fmla="*/ 196 w 242"/>
                  <a:gd name="T85" fmla="*/ 129 h 137"/>
                  <a:gd name="T86" fmla="*/ 190 w 242"/>
                  <a:gd name="T87" fmla="*/ 125 h 137"/>
                  <a:gd name="T88" fmla="*/ 184 w 242"/>
                  <a:gd name="T89" fmla="*/ 120 h 137"/>
                  <a:gd name="T90" fmla="*/ 180 w 242"/>
                  <a:gd name="T91" fmla="*/ 115 h 137"/>
                  <a:gd name="T92" fmla="*/ 178 w 242"/>
                  <a:gd name="T93" fmla="*/ 100 h 137"/>
                  <a:gd name="T94" fmla="*/ 176 w 242"/>
                  <a:gd name="T95" fmla="*/ 92 h 137"/>
                  <a:gd name="T96" fmla="*/ 171 w 242"/>
                  <a:gd name="T97" fmla="*/ 82 h 137"/>
                  <a:gd name="T98" fmla="*/ 154 w 242"/>
                  <a:gd name="T99" fmla="*/ 94 h 137"/>
                  <a:gd name="T100" fmla="*/ 134 w 242"/>
                  <a:gd name="T101" fmla="*/ 103 h 137"/>
                  <a:gd name="T102" fmla="*/ 113 w 242"/>
                  <a:gd name="T103" fmla="*/ 109 h 137"/>
                  <a:gd name="T104" fmla="*/ 89 w 242"/>
                  <a:gd name="T105" fmla="*/ 114 h 137"/>
                  <a:gd name="T106" fmla="*/ 65 w 242"/>
                  <a:gd name="T107" fmla="*/ 115 h 137"/>
                  <a:gd name="T108" fmla="*/ 41 w 242"/>
                  <a:gd name="T109" fmla="*/ 114 h 137"/>
                  <a:gd name="T110" fmla="*/ 19 w 242"/>
                  <a:gd name="T111" fmla="*/ 111 h 137"/>
                  <a:gd name="T112" fmla="*/ 0 w 242"/>
                  <a:gd name="T113" fmla="*/ 106 h 13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2"/>
                  <a:gd name="T172" fmla="*/ 0 h 137"/>
                  <a:gd name="T173" fmla="*/ 242 w 242"/>
                  <a:gd name="T174" fmla="*/ 137 h 13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2" h="137">
                    <a:moveTo>
                      <a:pt x="0" y="106"/>
                    </a:moveTo>
                    <a:lnTo>
                      <a:pt x="25" y="99"/>
                    </a:lnTo>
                    <a:lnTo>
                      <a:pt x="48" y="92"/>
                    </a:lnTo>
                    <a:lnTo>
                      <a:pt x="70" y="83"/>
                    </a:lnTo>
                    <a:lnTo>
                      <a:pt x="88" y="72"/>
                    </a:lnTo>
                    <a:lnTo>
                      <a:pt x="106" y="60"/>
                    </a:lnTo>
                    <a:lnTo>
                      <a:pt x="121" y="45"/>
                    </a:lnTo>
                    <a:lnTo>
                      <a:pt x="136" y="26"/>
                    </a:lnTo>
                    <a:lnTo>
                      <a:pt x="147" y="6"/>
                    </a:lnTo>
                    <a:lnTo>
                      <a:pt x="144" y="25"/>
                    </a:lnTo>
                    <a:lnTo>
                      <a:pt x="142" y="35"/>
                    </a:lnTo>
                    <a:lnTo>
                      <a:pt x="138" y="46"/>
                    </a:lnTo>
                    <a:lnTo>
                      <a:pt x="132" y="57"/>
                    </a:lnTo>
                    <a:lnTo>
                      <a:pt x="125" y="67"/>
                    </a:lnTo>
                    <a:lnTo>
                      <a:pt x="115" y="76"/>
                    </a:lnTo>
                    <a:lnTo>
                      <a:pt x="102" y="86"/>
                    </a:lnTo>
                    <a:lnTo>
                      <a:pt x="122" y="81"/>
                    </a:lnTo>
                    <a:lnTo>
                      <a:pt x="139" y="72"/>
                    </a:lnTo>
                    <a:lnTo>
                      <a:pt x="152" y="61"/>
                    </a:lnTo>
                    <a:lnTo>
                      <a:pt x="163" y="48"/>
                    </a:lnTo>
                    <a:lnTo>
                      <a:pt x="183" y="22"/>
                    </a:lnTo>
                    <a:lnTo>
                      <a:pt x="191" y="10"/>
                    </a:lnTo>
                    <a:lnTo>
                      <a:pt x="199" y="0"/>
                    </a:lnTo>
                    <a:lnTo>
                      <a:pt x="196" y="9"/>
                    </a:lnTo>
                    <a:lnTo>
                      <a:pt x="194" y="20"/>
                    </a:lnTo>
                    <a:lnTo>
                      <a:pt x="190" y="43"/>
                    </a:lnTo>
                    <a:lnTo>
                      <a:pt x="190" y="64"/>
                    </a:lnTo>
                    <a:lnTo>
                      <a:pt x="191" y="75"/>
                    </a:lnTo>
                    <a:lnTo>
                      <a:pt x="194" y="84"/>
                    </a:lnTo>
                    <a:lnTo>
                      <a:pt x="216" y="55"/>
                    </a:lnTo>
                    <a:lnTo>
                      <a:pt x="229" y="40"/>
                    </a:lnTo>
                    <a:lnTo>
                      <a:pt x="242" y="27"/>
                    </a:lnTo>
                    <a:lnTo>
                      <a:pt x="231" y="45"/>
                    </a:lnTo>
                    <a:lnTo>
                      <a:pt x="223" y="61"/>
                    </a:lnTo>
                    <a:lnTo>
                      <a:pt x="218" y="74"/>
                    </a:lnTo>
                    <a:lnTo>
                      <a:pt x="216" y="86"/>
                    </a:lnTo>
                    <a:lnTo>
                      <a:pt x="214" y="97"/>
                    </a:lnTo>
                    <a:lnTo>
                      <a:pt x="216" y="109"/>
                    </a:lnTo>
                    <a:lnTo>
                      <a:pt x="219" y="122"/>
                    </a:lnTo>
                    <a:lnTo>
                      <a:pt x="223" y="137"/>
                    </a:lnTo>
                    <a:lnTo>
                      <a:pt x="212" y="135"/>
                    </a:lnTo>
                    <a:lnTo>
                      <a:pt x="204" y="132"/>
                    </a:lnTo>
                    <a:lnTo>
                      <a:pt x="196" y="129"/>
                    </a:lnTo>
                    <a:lnTo>
                      <a:pt x="190" y="125"/>
                    </a:lnTo>
                    <a:lnTo>
                      <a:pt x="184" y="120"/>
                    </a:lnTo>
                    <a:lnTo>
                      <a:pt x="180" y="115"/>
                    </a:lnTo>
                    <a:lnTo>
                      <a:pt x="178" y="100"/>
                    </a:lnTo>
                    <a:lnTo>
                      <a:pt x="176" y="92"/>
                    </a:lnTo>
                    <a:lnTo>
                      <a:pt x="171" y="82"/>
                    </a:lnTo>
                    <a:lnTo>
                      <a:pt x="154" y="94"/>
                    </a:lnTo>
                    <a:lnTo>
                      <a:pt x="134" y="103"/>
                    </a:lnTo>
                    <a:lnTo>
                      <a:pt x="113" y="109"/>
                    </a:lnTo>
                    <a:lnTo>
                      <a:pt x="89" y="114"/>
                    </a:lnTo>
                    <a:lnTo>
                      <a:pt x="65" y="115"/>
                    </a:lnTo>
                    <a:lnTo>
                      <a:pt x="41" y="114"/>
                    </a:lnTo>
                    <a:lnTo>
                      <a:pt x="19" y="111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143" name="Freeform 21"/>
              <p:cNvSpPr>
                <a:spLocks/>
              </p:cNvSpPr>
              <p:nvPr/>
            </p:nvSpPr>
            <p:spPr bwMode="auto">
              <a:xfrm>
                <a:off x="2867" y="2364"/>
                <a:ext cx="76" cy="96"/>
              </a:xfrm>
              <a:custGeom>
                <a:avLst/>
                <a:gdLst>
                  <a:gd name="T0" fmla="*/ 76 w 76"/>
                  <a:gd name="T1" fmla="*/ 1 h 96"/>
                  <a:gd name="T2" fmla="*/ 66 w 76"/>
                  <a:gd name="T3" fmla="*/ 0 h 96"/>
                  <a:gd name="T4" fmla="*/ 56 w 76"/>
                  <a:gd name="T5" fmla="*/ 0 h 96"/>
                  <a:gd name="T6" fmla="*/ 39 w 76"/>
                  <a:gd name="T7" fmla="*/ 3 h 96"/>
                  <a:gd name="T8" fmla="*/ 25 w 76"/>
                  <a:gd name="T9" fmla="*/ 11 h 96"/>
                  <a:gd name="T10" fmla="*/ 14 w 76"/>
                  <a:gd name="T11" fmla="*/ 22 h 96"/>
                  <a:gd name="T12" fmla="*/ 6 w 76"/>
                  <a:gd name="T13" fmla="*/ 37 h 96"/>
                  <a:gd name="T14" fmla="*/ 2 w 76"/>
                  <a:gd name="T15" fmla="*/ 54 h 96"/>
                  <a:gd name="T16" fmla="*/ 0 w 76"/>
                  <a:gd name="T17" fmla="*/ 74 h 96"/>
                  <a:gd name="T18" fmla="*/ 1 w 76"/>
                  <a:gd name="T19" fmla="*/ 96 h 96"/>
                  <a:gd name="T20" fmla="*/ 9 w 76"/>
                  <a:gd name="T21" fmla="*/ 80 h 96"/>
                  <a:gd name="T22" fmla="*/ 15 w 76"/>
                  <a:gd name="T23" fmla="*/ 65 h 96"/>
                  <a:gd name="T24" fmla="*/ 24 w 76"/>
                  <a:gd name="T25" fmla="*/ 52 h 96"/>
                  <a:gd name="T26" fmla="*/ 33 w 76"/>
                  <a:gd name="T27" fmla="*/ 40 h 96"/>
                  <a:gd name="T28" fmla="*/ 53 w 76"/>
                  <a:gd name="T29" fmla="*/ 18 h 96"/>
                  <a:gd name="T30" fmla="*/ 76 w 76"/>
                  <a:gd name="T31" fmla="*/ 1 h 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6"/>
                  <a:gd name="T49" fmla="*/ 0 h 96"/>
                  <a:gd name="T50" fmla="*/ 76 w 76"/>
                  <a:gd name="T51" fmla="*/ 96 h 9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6" h="96">
                    <a:moveTo>
                      <a:pt x="76" y="1"/>
                    </a:moveTo>
                    <a:lnTo>
                      <a:pt x="66" y="0"/>
                    </a:lnTo>
                    <a:lnTo>
                      <a:pt x="56" y="0"/>
                    </a:lnTo>
                    <a:lnTo>
                      <a:pt x="39" y="3"/>
                    </a:lnTo>
                    <a:lnTo>
                      <a:pt x="25" y="11"/>
                    </a:lnTo>
                    <a:lnTo>
                      <a:pt x="14" y="22"/>
                    </a:lnTo>
                    <a:lnTo>
                      <a:pt x="6" y="37"/>
                    </a:lnTo>
                    <a:lnTo>
                      <a:pt x="2" y="54"/>
                    </a:lnTo>
                    <a:lnTo>
                      <a:pt x="0" y="74"/>
                    </a:lnTo>
                    <a:lnTo>
                      <a:pt x="1" y="96"/>
                    </a:lnTo>
                    <a:lnTo>
                      <a:pt x="9" y="80"/>
                    </a:lnTo>
                    <a:lnTo>
                      <a:pt x="15" y="65"/>
                    </a:lnTo>
                    <a:lnTo>
                      <a:pt x="24" y="52"/>
                    </a:lnTo>
                    <a:lnTo>
                      <a:pt x="33" y="40"/>
                    </a:lnTo>
                    <a:lnTo>
                      <a:pt x="53" y="18"/>
                    </a:lnTo>
                    <a:lnTo>
                      <a:pt x="76" y="1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5144" name="Freeform 22"/>
              <p:cNvSpPr>
                <a:spLocks/>
              </p:cNvSpPr>
              <p:nvPr/>
            </p:nvSpPr>
            <p:spPr bwMode="auto">
              <a:xfrm>
                <a:off x="2923" y="2376"/>
                <a:ext cx="47" cy="86"/>
              </a:xfrm>
              <a:custGeom>
                <a:avLst/>
                <a:gdLst>
                  <a:gd name="T0" fmla="*/ 45 w 47"/>
                  <a:gd name="T1" fmla="*/ 0 h 86"/>
                  <a:gd name="T2" fmla="*/ 36 w 47"/>
                  <a:gd name="T3" fmla="*/ 24 h 86"/>
                  <a:gd name="T4" fmla="*/ 25 w 47"/>
                  <a:gd name="T5" fmla="*/ 45 h 86"/>
                  <a:gd name="T6" fmla="*/ 12 w 47"/>
                  <a:gd name="T7" fmla="*/ 64 h 86"/>
                  <a:gd name="T8" fmla="*/ 0 w 47"/>
                  <a:gd name="T9" fmla="*/ 86 h 86"/>
                  <a:gd name="T10" fmla="*/ 13 w 47"/>
                  <a:gd name="T11" fmla="*/ 74 h 86"/>
                  <a:gd name="T12" fmla="*/ 24 w 47"/>
                  <a:gd name="T13" fmla="*/ 65 h 86"/>
                  <a:gd name="T14" fmla="*/ 33 w 47"/>
                  <a:gd name="T15" fmla="*/ 56 h 86"/>
                  <a:gd name="T16" fmla="*/ 39 w 47"/>
                  <a:gd name="T17" fmla="*/ 49 h 86"/>
                  <a:gd name="T18" fmla="*/ 44 w 47"/>
                  <a:gd name="T19" fmla="*/ 41 h 86"/>
                  <a:gd name="T20" fmla="*/ 46 w 47"/>
                  <a:gd name="T21" fmla="*/ 30 h 86"/>
                  <a:gd name="T22" fmla="*/ 47 w 47"/>
                  <a:gd name="T23" fmla="*/ 17 h 86"/>
                  <a:gd name="T24" fmla="*/ 46 w 47"/>
                  <a:gd name="T25" fmla="*/ 10 h 86"/>
                  <a:gd name="T26" fmla="*/ 45 w 47"/>
                  <a:gd name="T27" fmla="*/ 0 h 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86"/>
                  <a:gd name="T44" fmla="*/ 47 w 47"/>
                  <a:gd name="T45" fmla="*/ 86 h 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86">
                    <a:moveTo>
                      <a:pt x="45" y="0"/>
                    </a:moveTo>
                    <a:lnTo>
                      <a:pt x="36" y="24"/>
                    </a:lnTo>
                    <a:lnTo>
                      <a:pt x="25" y="45"/>
                    </a:lnTo>
                    <a:lnTo>
                      <a:pt x="12" y="64"/>
                    </a:lnTo>
                    <a:lnTo>
                      <a:pt x="0" y="86"/>
                    </a:lnTo>
                    <a:lnTo>
                      <a:pt x="13" y="74"/>
                    </a:lnTo>
                    <a:lnTo>
                      <a:pt x="24" y="65"/>
                    </a:lnTo>
                    <a:lnTo>
                      <a:pt x="33" y="56"/>
                    </a:lnTo>
                    <a:lnTo>
                      <a:pt x="39" y="49"/>
                    </a:lnTo>
                    <a:lnTo>
                      <a:pt x="44" y="41"/>
                    </a:lnTo>
                    <a:lnTo>
                      <a:pt x="46" y="30"/>
                    </a:lnTo>
                    <a:lnTo>
                      <a:pt x="47" y="17"/>
                    </a:lnTo>
                    <a:lnTo>
                      <a:pt x="46" y="1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FF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8121650" y="5745163"/>
            <a:ext cx="698500" cy="708025"/>
            <a:chOff x="4649" y="2750"/>
            <a:chExt cx="440" cy="446"/>
          </a:xfrm>
        </p:grpSpPr>
        <p:sp>
          <p:nvSpPr>
            <p:cNvPr id="5130" name="Oval 24"/>
            <p:cNvSpPr>
              <a:spLocks noChangeArrowheads="1"/>
            </p:cNvSpPr>
            <p:nvPr/>
          </p:nvSpPr>
          <p:spPr bwMode="auto">
            <a:xfrm>
              <a:off x="4649" y="2750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5131" name="Sound"/>
            <p:cNvSpPr>
              <a:spLocks noEditPoints="1" noChangeArrowheads="1"/>
            </p:cNvSpPr>
            <p:nvPr/>
          </p:nvSpPr>
          <p:spPr bwMode="auto">
            <a:xfrm>
              <a:off x="4694" y="2840"/>
              <a:ext cx="318" cy="273"/>
            </a:xfrm>
            <a:custGeom>
              <a:avLst/>
              <a:gdLst>
                <a:gd name="T0" fmla="*/ 2 w 21600"/>
                <a:gd name="T1" fmla="*/ 3 h 21600"/>
                <a:gd name="T2" fmla="*/ 2 w 21600"/>
                <a:gd name="T3" fmla="*/ 0 h 21600"/>
                <a:gd name="T4" fmla="*/ 0 w 21600"/>
                <a:gd name="T5" fmla="*/ 2 h 21600"/>
                <a:gd name="T6" fmla="*/ 5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47 w 21600"/>
                <a:gd name="T13" fmla="*/ 22470 h 21600"/>
                <a:gd name="T14" fmla="*/ 21057 w 21600"/>
                <a:gd name="T15" fmla="*/ 28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7273"/>
                  </a:moveTo>
                  <a:lnTo>
                    <a:pt x="5824" y="7273"/>
                  </a:lnTo>
                  <a:lnTo>
                    <a:pt x="11164" y="0"/>
                  </a:lnTo>
                  <a:lnTo>
                    <a:pt x="11164" y="21159"/>
                  </a:lnTo>
                  <a:lnTo>
                    <a:pt x="5824" y="13885"/>
                  </a:lnTo>
                  <a:lnTo>
                    <a:pt x="0" y="13885"/>
                  </a:lnTo>
                  <a:lnTo>
                    <a:pt x="0" y="7273"/>
                  </a:lnTo>
                  <a:close/>
                </a:path>
                <a:path w="21600" h="21600">
                  <a:moveTo>
                    <a:pt x="13024" y="7273"/>
                  </a:moveTo>
                  <a:lnTo>
                    <a:pt x="13591" y="6722"/>
                  </a:lnTo>
                  <a:lnTo>
                    <a:pt x="13833" y="7548"/>
                  </a:lnTo>
                  <a:lnTo>
                    <a:pt x="14076" y="8485"/>
                  </a:lnTo>
                  <a:lnTo>
                    <a:pt x="14157" y="9367"/>
                  </a:lnTo>
                  <a:lnTo>
                    <a:pt x="14197" y="10524"/>
                  </a:lnTo>
                  <a:lnTo>
                    <a:pt x="14197" y="11406"/>
                  </a:lnTo>
                  <a:lnTo>
                    <a:pt x="14116" y="12012"/>
                  </a:lnTo>
                  <a:lnTo>
                    <a:pt x="13995" y="12728"/>
                  </a:lnTo>
                  <a:lnTo>
                    <a:pt x="13833" y="13444"/>
                  </a:lnTo>
                  <a:lnTo>
                    <a:pt x="13712" y="14106"/>
                  </a:lnTo>
                  <a:lnTo>
                    <a:pt x="13591" y="14546"/>
                  </a:lnTo>
                  <a:lnTo>
                    <a:pt x="13065" y="13885"/>
                  </a:lnTo>
                  <a:lnTo>
                    <a:pt x="13307" y="12893"/>
                  </a:lnTo>
                  <a:lnTo>
                    <a:pt x="13469" y="11791"/>
                  </a:lnTo>
                  <a:lnTo>
                    <a:pt x="13550" y="10910"/>
                  </a:lnTo>
                  <a:lnTo>
                    <a:pt x="13591" y="10138"/>
                  </a:lnTo>
                  <a:lnTo>
                    <a:pt x="13469" y="9367"/>
                  </a:lnTo>
                  <a:lnTo>
                    <a:pt x="13388" y="8595"/>
                  </a:lnTo>
                  <a:lnTo>
                    <a:pt x="13267" y="7934"/>
                  </a:lnTo>
                  <a:lnTo>
                    <a:pt x="13024" y="7273"/>
                  </a:lnTo>
                  <a:close/>
                </a:path>
                <a:path w="21600" h="21600">
                  <a:moveTo>
                    <a:pt x="16382" y="3967"/>
                  </a:moveTo>
                  <a:lnTo>
                    <a:pt x="16786" y="5179"/>
                  </a:lnTo>
                  <a:lnTo>
                    <a:pt x="17150" y="6612"/>
                  </a:lnTo>
                  <a:lnTo>
                    <a:pt x="17474" y="8651"/>
                  </a:lnTo>
                  <a:lnTo>
                    <a:pt x="17595" y="9753"/>
                  </a:lnTo>
                  <a:lnTo>
                    <a:pt x="17635" y="12012"/>
                  </a:lnTo>
                  <a:lnTo>
                    <a:pt x="17393" y="13665"/>
                  </a:lnTo>
                  <a:lnTo>
                    <a:pt x="17150" y="15208"/>
                  </a:lnTo>
                  <a:lnTo>
                    <a:pt x="16786" y="16310"/>
                  </a:lnTo>
                  <a:lnTo>
                    <a:pt x="16341" y="17687"/>
                  </a:lnTo>
                  <a:lnTo>
                    <a:pt x="15815" y="17081"/>
                  </a:lnTo>
                  <a:lnTo>
                    <a:pt x="16503" y="14602"/>
                  </a:lnTo>
                  <a:lnTo>
                    <a:pt x="16786" y="13169"/>
                  </a:lnTo>
                  <a:lnTo>
                    <a:pt x="16867" y="12012"/>
                  </a:lnTo>
                  <a:lnTo>
                    <a:pt x="16867" y="9642"/>
                  </a:lnTo>
                  <a:lnTo>
                    <a:pt x="16705" y="7989"/>
                  </a:lnTo>
                  <a:lnTo>
                    <a:pt x="16422" y="6612"/>
                  </a:lnTo>
                  <a:lnTo>
                    <a:pt x="16220" y="5675"/>
                  </a:lnTo>
                  <a:lnTo>
                    <a:pt x="15856" y="4518"/>
                  </a:lnTo>
                  <a:lnTo>
                    <a:pt x="16382" y="3967"/>
                  </a:lnTo>
                  <a:close/>
                </a:path>
                <a:path w="21600" h="21600">
                  <a:moveTo>
                    <a:pt x="18889" y="1377"/>
                  </a:moveTo>
                  <a:lnTo>
                    <a:pt x="19415" y="826"/>
                  </a:lnTo>
                  <a:lnTo>
                    <a:pt x="20194" y="2576"/>
                  </a:lnTo>
                  <a:lnTo>
                    <a:pt x="20831" y="4683"/>
                  </a:lnTo>
                  <a:lnTo>
                    <a:pt x="21357" y="7204"/>
                  </a:lnTo>
                  <a:lnTo>
                    <a:pt x="21650" y="9450"/>
                  </a:lnTo>
                  <a:lnTo>
                    <a:pt x="21600" y="12301"/>
                  </a:lnTo>
                  <a:lnTo>
                    <a:pt x="21215" y="15938"/>
                  </a:lnTo>
                  <a:lnTo>
                    <a:pt x="20629" y="18348"/>
                  </a:lnTo>
                  <a:lnTo>
                    <a:pt x="19415" y="21655"/>
                  </a:lnTo>
                  <a:lnTo>
                    <a:pt x="18889" y="21159"/>
                  </a:lnTo>
                  <a:lnTo>
                    <a:pt x="19901" y="18404"/>
                  </a:lnTo>
                  <a:lnTo>
                    <a:pt x="20467" y="15593"/>
                  </a:lnTo>
                  <a:lnTo>
                    <a:pt x="20791" y="12342"/>
                  </a:lnTo>
                  <a:lnTo>
                    <a:pt x="20871" y="9532"/>
                  </a:lnTo>
                  <a:lnTo>
                    <a:pt x="20629" y="7411"/>
                  </a:lnTo>
                  <a:lnTo>
                    <a:pt x="20062" y="4628"/>
                  </a:lnTo>
                  <a:lnTo>
                    <a:pt x="19415" y="2810"/>
                  </a:lnTo>
                  <a:lnTo>
                    <a:pt x="18889" y="1377"/>
                  </a:lnTo>
                  <a:close/>
                </a:path>
              </a:pathLst>
            </a:custGeom>
            <a:solidFill>
              <a:srgbClr val="FFB46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4602" name="AutoShape 26"/>
          <p:cNvSpPr>
            <a:spLocks noChangeArrowheads="1"/>
          </p:cNvSpPr>
          <p:nvPr/>
        </p:nvSpPr>
        <p:spPr bwMode="auto">
          <a:xfrm>
            <a:off x="3203575" y="5373688"/>
            <a:ext cx="2447925" cy="792162"/>
          </a:xfrm>
          <a:prstGeom prst="foldedCorner">
            <a:avLst>
              <a:gd name="adj" fmla="val 12500"/>
            </a:avLst>
          </a:prstGeom>
          <a:noFill/>
          <a:ln>
            <a:noFill/>
          </a:ln>
          <a:effectLst>
            <a:outerShdw dist="63500" dir="3187806" algn="ctr" rotWithShape="0">
              <a:srgbClr val="9933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6600" b="1">
                <a:solidFill>
                  <a:schemeClr val="bg1"/>
                </a:solidFill>
                <a:latin typeface="Times New Roman" pitchFamily="18" charset="0"/>
              </a:rPr>
              <a:t>arrow</a:t>
            </a:r>
          </a:p>
        </p:txBody>
      </p:sp>
      <p:pic>
        <p:nvPicPr>
          <p:cNvPr id="24603" name="Picture 27" descr="Flech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800" y="1628775"/>
            <a:ext cx="5353050" cy="38004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A50021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36"/>
          <p:cNvSpPr>
            <a:spLocks noChangeArrowheads="1"/>
          </p:cNvSpPr>
          <p:nvPr/>
        </p:nvSpPr>
        <p:spPr bwMode="auto">
          <a:xfrm>
            <a:off x="0" y="333375"/>
            <a:ext cx="9144000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9" name="Text Box 34"/>
          <p:cNvSpPr txBox="1">
            <a:spLocks noChangeArrowheads="1"/>
          </p:cNvSpPr>
          <p:nvPr/>
        </p:nvSpPr>
        <p:spPr bwMode="auto">
          <a:xfrm>
            <a:off x="7883971" y="667544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3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/ 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9</a:t>
            </a:r>
            <a:endParaRPr lang="es-ES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30" name="Text Box 37"/>
          <p:cNvSpPr txBox="1">
            <a:spLocks noChangeArrowheads="1"/>
          </p:cNvSpPr>
          <p:nvPr/>
        </p:nvSpPr>
        <p:spPr bwMode="auto">
          <a:xfrm>
            <a:off x="107950" y="333375"/>
            <a:ext cx="8462934" cy="9233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5400" dirty="0" err="1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sz="5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5400" dirty="0" smtClean="0">
                <a:solidFill>
                  <a:schemeClr val="bg1"/>
                </a:solidFill>
                <a:latin typeface="Times New Roman" pitchFamily="18" charset="0"/>
              </a:rPr>
              <a:t>Day </a:t>
            </a:r>
            <a:r>
              <a:rPr lang="es-ES" sz="5400" dirty="0" err="1" smtClean="0">
                <a:solidFill>
                  <a:schemeClr val="bg1"/>
                </a:solidFill>
                <a:latin typeface="Times New Roman" pitchFamily="18" charset="0"/>
              </a:rPr>
              <a:t>vocabulary</a:t>
            </a:r>
            <a:endParaRPr lang="es-ES" sz="54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40887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6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4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460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28"/>
          <p:cNvSpPr>
            <a:spLocks/>
          </p:cNvSpPr>
          <p:nvPr/>
        </p:nvSpPr>
        <p:spPr bwMode="auto">
          <a:xfrm>
            <a:off x="827088" y="1268413"/>
            <a:ext cx="7129462" cy="5589587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8027988" y="4737100"/>
            <a:ext cx="792162" cy="819150"/>
            <a:chOff x="748" y="3158"/>
            <a:chExt cx="499" cy="516"/>
          </a:xfrm>
        </p:grpSpPr>
        <p:sp>
          <p:nvSpPr>
            <p:cNvPr id="6156" name="Oval 10"/>
            <p:cNvSpPr>
              <a:spLocks noChangeArrowheads="1"/>
            </p:cNvSpPr>
            <p:nvPr/>
          </p:nvSpPr>
          <p:spPr bwMode="auto">
            <a:xfrm>
              <a:off x="807" y="3187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6157" name="Group 11"/>
            <p:cNvGrpSpPr>
              <a:grpSpLocks/>
            </p:cNvGrpSpPr>
            <p:nvPr/>
          </p:nvGrpSpPr>
          <p:grpSpPr bwMode="auto">
            <a:xfrm>
              <a:off x="748" y="3158"/>
              <a:ext cx="499" cy="516"/>
              <a:chOff x="2655" y="1738"/>
              <a:chExt cx="866" cy="834"/>
            </a:xfrm>
          </p:grpSpPr>
          <p:sp>
            <p:nvSpPr>
              <p:cNvPr id="6158" name="Freeform 12"/>
              <p:cNvSpPr>
                <a:spLocks/>
              </p:cNvSpPr>
              <p:nvPr/>
            </p:nvSpPr>
            <p:spPr bwMode="auto">
              <a:xfrm>
                <a:off x="2655" y="1738"/>
                <a:ext cx="866" cy="834"/>
              </a:xfrm>
              <a:custGeom>
                <a:avLst/>
                <a:gdLst>
                  <a:gd name="T0" fmla="*/ 789 w 866"/>
                  <a:gd name="T1" fmla="*/ 45 h 834"/>
                  <a:gd name="T2" fmla="*/ 728 w 866"/>
                  <a:gd name="T3" fmla="*/ 91 h 834"/>
                  <a:gd name="T4" fmla="*/ 576 w 866"/>
                  <a:gd name="T5" fmla="*/ 190 h 834"/>
                  <a:gd name="T6" fmla="*/ 516 w 866"/>
                  <a:gd name="T7" fmla="*/ 233 h 834"/>
                  <a:gd name="T8" fmla="*/ 456 w 866"/>
                  <a:gd name="T9" fmla="*/ 284 h 834"/>
                  <a:gd name="T10" fmla="*/ 398 w 866"/>
                  <a:gd name="T11" fmla="*/ 346 h 834"/>
                  <a:gd name="T12" fmla="*/ 356 w 866"/>
                  <a:gd name="T13" fmla="*/ 402 h 834"/>
                  <a:gd name="T14" fmla="*/ 282 w 866"/>
                  <a:gd name="T15" fmla="*/ 593 h 834"/>
                  <a:gd name="T16" fmla="*/ 245 w 866"/>
                  <a:gd name="T17" fmla="*/ 597 h 834"/>
                  <a:gd name="T18" fmla="*/ 221 w 866"/>
                  <a:gd name="T19" fmla="*/ 614 h 834"/>
                  <a:gd name="T20" fmla="*/ 202 w 866"/>
                  <a:gd name="T21" fmla="*/ 639 h 834"/>
                  <a:gd name="T22" fmla="*/ 174 w 866"/>
                  <a:gd name="T23" fmla="*/ 687 h 834"/>
                  <a:gd name="T24" fmla="*/ 145 w 866"/>
                  <a:gd name="T25" fmla="*/ 720 h 834"/>
                  <a:gd name="T26" fmla="*/ 115 w 866"/>
                  <a:gd name="T27" fmla="*/ 742 h 834"/>
                  <a:gd name="T28" fmla="*/ 89 w 866"/>
                  <a:gd name="T29" fmla="*/ 756 h 834"/>
                  <a:gd name="T30" fmla="*/ 58 w 866"/>
                  <a:gd name="T31" fmla="*/ 768 h 834"/>
                  <a:gd name="T32" fmla="*/ 21 w 866"/>
                  <a:gd name="T33" fmla="*/ 777 h 834"/>
                  <a:gd name="T34" fmla="*/ 25 w 866"/>
                  <a:gd name="T35" fmla="*/ 793 h 834"/>
                  <a:gd name="T36" fmla="*/ 79 w 866"/>
                  <a:gd name="T37" fmla="*/ 809 h 834"/>
                  <a:gd name="T38" fmla="*/ 135 w 866"/>
                  <a:gd name="T39" fmla="*/ 815 h 834"/>
                  <a:gd name="T40" fmla="*/ 190 w 866"/>
                  <a:gd name="T41" fmla="*/ 809 h 834"/>
                  <a:gd name="T42" fmla="*/ 227 w 866"/>
                  <a:gd name="T43" fmla="*/ 809 h 834"/>
                  <a:gd name="T44" fmla="*/ 249 w 866"/>
                  <a:gd name="T45" fmla="*/ 822 h 834"/>
                  <a:gd name="T46" fmla="*/ 284 w 866"/>
                  <a:gd name="T47" fmla="*/ 832 h 834"/>
                  <a:gd name="T48" fmla="*/ 313 w 866"/>
                  <a:gd name="T49" fmla="*/ 834 h 834"/>
                  <a:gd name="T50" fmla="*/ 308 w 866"/>
                  <a:gd name="T51" fmla="*/ 806 h 834"/>
                  <a:gd name="T52" fmla="*/ 307 w 866"/>
                  <a:gd name="T53" fmla="*/ 783 h 834"/>
                  <a:gd name="T54" fmla="*/ 313 w 866"/>
                  <a:gd name="T55" fmla="*/ 761 h 834"/>
                  <a:gd name="T56" fmla="*/ 329 w 866"/>
                  <a:gd name="T57" fmla="*/ 737 h 834"/>
                  <a:gd name="T58" fmla="*/ 350 w 866"/>
                  <a:gd name="T59" fmla="*/ 714 h 834"/>
                  <a:gd name="T60" fmla="*/ 360 w 866"/>
                  <a:gd name="T61" fmla="*/ 692 h 834"/>
                  <a:gd name="T62" fmla="*/ 361 w 866"/>
                  <a:gd name="T63" fmla="*/ 668 h 834"/>
                  <a:gd name="T64" fmla="*/ 357 w 866"/>
                  <a:gd name="T65" fmla="*/ 640 h 834"/>
                  <a:gd name="T66" fmla="*/ 376 w 866"/>
                  <a:gd name="T67" fmla="*/ 607 h 834"/>
                  <a:gd name="T68" fmla="*/ 408 w 866"/>
                  <a:gd name="T69" fmla="*/ 576 h 834"/>
                  <a:gd name="T70" fmla="*/ 500 w 866"/>
                  <a:gd name="T71" fmla="*/ 482 h 834"/>
                  <a:gd name="T72" fmla="*/ 569 w 866"/>
                  <a:gd name="T73" fmla="*/ 394 h 834"/>
                  <a:gd name="T74" fmla="*/ 670 w 866"/>
                  <a:gd name="T75" fmla="*/ 284 h 834"/>
                  <a:gd name="T76" fmla="*/ 770 w 866"/>
                  <a:gd name="T77" fmla="*/ 172 h 834"/>
                  <a:gd name="T78" fmla="*/ 815 w 866"/>
                  <a:gd name="T79" fmla="*/ 114 h 834"/>
                  <a:gd name="T80" fmla="*/ 853 w 866"/>
                  <a:gd name="T81" fmla="*/ 50 h 834"/>
                  <a:gd name="T82" fmla="*/ 862 w 866"/>
                  <a:gd name="T83" fmla="*/ 32 h 834"/>
                  <a:gd name="T84" fmla="*/ 866 w 866"/>
                  <a:gd name="T85" fmla="*/ 18 h 834"/>
                  <a:gd name="T86" fmla="*/ 860 w 866"/>
                  <a:gd name="T87" fmla="*/ 2 h 834"/>
                  <a:gd name="T88" fmla="*/ 844 w 866"/>
                  <a:gd name="T89" fmla="*/ 2 h 834"/>
                  <a:gd name="T90" fmla="*/ 818 w 866"/>
                  <a:gd name="T91" fmla="*/ 19 h 83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66"/>
                  <a:gd name="T139" fmla="*/ 0 h 834"/>
                  <a:gd name="T140" fmla="*/ 866 w 866"/>
                  <a:gd name="T141" fmla="*/ 834 h 83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66" h="834">
                    <a:moveTo>
                      <a:pt x="818" y="19"/>
                    </a:moveTo>
                    <a:lnTo>
                      <a:pt x="789" y="45"/>
                    </a:lnTo>
                    <a:lnTo>
                      <a:pt x="758" y="69"/>
                    </a:lnTo>
                    <a:lnTo>
                      <a:pt x="728" y="91"/>
                    </a:lnTo>
                    <a:lnTo>
                      <a:pt x="698" y="111"/>
                    </a:lnTo>
                    <a:lnTo>
                      <a:pt x="576" y="190"/>
                    </a:lnTo>
                    <a:lnTo>
                      <a:pt x="545" y="211"/>
                    </a:lnTo>
                    <a:lnTo>
                      <a:pt x="516" y="233"/>
                    </a:lnTo>
                    <a:lnTo>
                      <a:pt x="486" y="257"/>
                    </a:lnTo>
                    <a:lnTo>
                      <a:pt x="456" y="284"/>
                    </a:lnTo>
                    <a:lnTo>
                      <a:pt x="427" y="313"/>
                    </a:lnTo>
                    <a:lnTo>
                      <a:pt x="398" y="346"/>
                    </a:lnTo>
                    <a:lnTo>
                      <a:pt x="370" y="383"/>
                    </a:lnTo>
                    <a:lnTo>
                      <a:pt x="356" y="402"/>
                    </a:lnTo>
                    <a:lnTo>
                      <a:pt x="342" y="423"/>
                    </a:lnTo>
                    <a:lnTo>
                      <a:pt x="282" y="593"/>
                    </a:lnTo>
                    <a:lnTo>
                      <a:pt x="261" y="593"/>
                    </a:lnTo>
                    <a:lnTo>
                      <a:pt x="245" y="597"/>
                    </a:lnTo>
                    <a:lnTo>
                      <a:pt x="231" y="604"/>
                    </a:lnTo>
                    <a:lnTo>
                      <a:pt x="221" y="614"/>
                    </a:lnTo>
                    <a:lnTo>
                      <a:pt x="211" y="626"/>
                    </a:lnTo>
                    <a:lnTo>
                      <a:pt x="202" y="639"/>
                    </a:lnTo>
                    <a:lnTo>
                      <a:pt x="183" y="671"/>
                    </a:lnTo>
                    <a:lnTo>
                      <a:pt x="174" y="687"/>
                    </a:lnTo>
                    <a:lnTo>
                      <a:pt x="160" y="703"/>
                    </a:lnTo>
                    <a:lnTo>
                      <a:pt x="145" y="720"/>
                    </a:lnTo>
                    <a:lnTo>
                      <a:pt x="126" y="735"/>
                    </a:lnTo>
                    <a:lnTo>
                      <a:pt x="115" y="742"/>
                    </a:lnTo>
                    <a:lnTo>
                      <a:pt x="102" y="749"/>
                    </a:lnTo>
                    <a:lnTo>
                      <a:pt x="89" y="756"/>
                    </a:lnTo>
                    <a:lnTo>
                      <a:pt x="75" y="762"/>
                    </a:lnTo>
                    <a:lnTo>
                      <a:pt x="58" y="768"/>
                    </a:lnTo>
                    <a:lnTo>
                      <a:pt x="41" y="773"/>
                    </a:lnTo>
                    <a:lnTo>
                      <a:pt x="21" y="777"/>
                    </a:lnTo>
                    <a:lnTo>
                      <a:pt x="0" y="781"/>
                    </a:lnTo>
                    <a:lnTo>
                      <a:pt x="25" y="793"/>
                    </a:lnTo>
                    <a:lnTo>
                      <a:pt x="52" y="801"/>
                    </a:lnTo>
                    <a:lnTo>
                      <a:pt x="79" y="809"/>
                    </a:lnTo>
                    <a:lnTo>
                      <a:pt x="107" y="813"/>
                    </a:lnTo>
                    <a:lnTo>
                      <a:pt x="135" y="815"/>
                    </a:lnTo>
                    <a:lnTo>
                      <a:pt x="163" y="814"/>
                    </a:lnTo>
                    <a:lnTo>
                      <a:pt x="190" y="809"/>
                    </a:lnTo>
                    <a:lnTo>
                      <a:pt x="216" y="799"/>
                    </a:lnTo>
                    <a:lnTo>
                      <a:pt x="227" y="809"/>
                    </a:lnTo>
                    <a:lnTo>
                      <a:pt x="238" y="817"/>
                    </a:lnTo>
                    <a:lnTo>
                      <a:pt x="249" y="822"/>
                    </a:lnTo>
                    <a:lnTo>
                      <a:pt x="260" y="826"/>
                    </a:lnTo>
                    <a:lnTo>
                      <a:pt x="284" y="832"/>
                    </a:lnTo>
                    <a:lnTo>
                      <a:pt x="297" y="833"/>
                    </a:lnTo>
                    <a:lnTo>
                      <a:pt x="313" y="834"/>
                    </a:lnTo>
                    <a:lnTo>
                      <a:pt x="311" y="819"/>
                    </a:lnTo>
                    <a:lnTo>
                      <a:pt x="308" y="806"/>
                    </a:lnTo>
                    <a:lnTo>
                      <a:pt x="307" y="794"/>
                    </a:lnTo>
                    <a:lnTo>
                      <a:pt x="307" y="783"/>
                    </a:lnTo>
                    <a:lnTo>
                      <a:pt x="308" y="772"/>
                    </a:lnTo>
                    <a:lnTo>
                      <a:pt x="313" y="761"/>
                    </a:lnTo>
                    <a:lnTo>
                      <a:pt x="319" y="750"/>
                    </a:lnTo>
                    <a:lnTo>
                      <a:pt x="329" y="737"/>
                    </a:lnTo>
                    <a:lnTo>
                      <a:pt x="341" y="725"/>
                    </a:lnTo>
                    <a:lnTo>
                      <a:pt x="350" y="714"/>
                    </a:lnTo>
                    <a:lnTo>
                      <a:pt x="356" y="703"/>
                    </a:lnTo>
                    <a:lnTo>
                      <a:pt x="360" y="692"/>
                    </a:lnTo>
                    <a:lnTo>
                      <a:pt x="361" y="680"/>
                    </a:lnTo>
                    <a:lnTo>
                      <a:pt x="361" y="668"/>
                    </a:lnTo>
                    <a:lnTo>
                      <a:pt x="360" y="655"/>
                    </a:lnTo>
                    <a:lnTo>
                      <a:pt x="357" y="640"/>
                    </a:lnTo>
                    <a:lnTo>
                      <a:pt x="365" y="624"/>
                    </a:lnTo>
                    <a:lnTo>
                      <a:pt x="376" y="607"/>
                    </a:lnTo>
                    <a:lnTo>
                      <a:pt x="392" y="591"/>
                    </a:lnTo>
                    <a:lnTo>
                      <a:pt x="408" y="576"/>
                    </a:lnTo>
                    <a:lnTo>
                      <a:pt x="479" y="514"/>
                    </a:lnTo>
                    <a:lnTo>
                      <a:pt x="500" y="482"/>
                    </a:lnTo>
                    <a:lnTo>
                      <a:pt x="521" y="451"/>
                    </a:lnTo>
                    <a:lnTo>
                      <a:pt x="569" y="394"/>
                    </a:lnTo>
                    <a:lnTo>
                      <a:pt x="619" y="338"/>
                    </a:lnTo>
                    <a:lnTo>
                      <a:pt x="670" y="284"/>
                    </a:lnTo>
                    <a:lnTo>
                      <a:pt x="722" y="228"/>
                    </a:lnTo>
                    <a:lnTo>
                      <a:pt x="770" y="172"/>
                    </a:lnTo>
                    <a:lnTo>
                      <a:pt x="793" y="143"/>
                    </a:lnTo>
                    <a:lnTo>
                      <a:pt x="815" y="114"/>
                    </a:lnTo>
                    <a:lnTo>
                      <a:pt x="835" y="82"/>
                    </a:lnTo>
                    <a:lnTo>
                      <a:pt x="853" y="50"/>
                    </a:lnTo>
                    <a:lnTo>
                      <a:pt x="858" y="41"/>
                    </a:lnTo>
                    <a:lnTo>
                      <a:pt x="862" y="32"/>
                    </a:lnTo>
                    <a:lnTo>
                      <a:pt x="864" y="24"/>
                    </a:lnTo>
                    <a:lnTo>
                      <a:pt x="866" y="18"/>
                    </a:lnTo>
                    <a:lnTo>
                      <a:pt x="864" y="8"/>
                    </a:lnTo>
                    <a:lnTo>
                      <a:pt x="860" y="2"/>
                    </a:lnTo>
                    <a:lnTo>
                      <a:pt x="853" y="0"/>
                    </a:lnTo>
                    <a:lnTo>
                      <a:pt x="844" y="2"/>
                    </a:lnTo>
                    <a:lnTo>
                      <a:pt x="832" y="9"/>
                    </a:lnTo>
                    <a:lnTo>
                      <a:pt x="818" y="1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159" name="Freeform 13"/>
              <p:cNvSpPr>
                <a:spLocks/>
              </p:cNvSpPr>
              <p:nvPr/>
            </p:nvSpPr>
            <p:spPr bwMode="auto">
              <a:xfrm>
                <a:off x="3035" y="1765"/>
                <a:ext cx="463" cy="452"/>
              </a:xfrm>
              <a:custGeom>
                <a:avLst/>
                <a:gdLst>
                  <a:gd name="T0" fmla="*/ 426 w 463"/>
                  <a:gd name="T1" fmla="*/ 19 h 452"/>
                  <a:gd name="T2" fmla="*/ 398 w 463"/>
                  <a:gd name="T3" fmla="*/ 45 h 452"/>
                  <a:gd name="T4" fmla="*/ 368 w 463"/>
                  <a:gd name="T5" fmla="*/ 69 h 452"/>
                  <a:gd name="T6" fmla="*/ 339 w 463"/>
                  <a:gd name="T7" fmla="*/ 92 h 452"/>
                  <a:gd name="T8" fmla="*/ 309 w 463"/>
                  <a:gd name="T9" fmla="*/ 114 h 452"/>
                  <a:gd name="T10" fmla="*/ 249 w 463"/>
                  <a:gd name="T11" fmla="*/ 155 h 452"/>
                  <a:gd name="T12" fmla="*/ 189 w 463"/>
                  <a:gd name="T13" fmla="*/ 196 h 452"/>
                  <a:gd name="T14" fmla="*/ 133 w 463"/>
                  <a:gd name="T15" fmla="*/ 238 h 452"/>
                  <a:gd name="T16" fmla="*/ 107 w 463"/>
                  <a:gd name="T17" fmla="*/ 261 h 452"/>
                  <a:gd name="T18" fmla="*/ 82 w 463"/>
                  <a:gd name="T19" fmla="*/ 285 h 452"/>
                  <a:gd name="T20" fmla="*/ 58 w 463"/>
                  <a:gd name="T21" fmla="*/ 311 h 452"/>
                  <a:gd name="T22" fmla="*/ 37 w 463"/>
                  <a:gd name="T23" fmla="*/ 339 h 452"/>
                  <a:gd name="T24" fmla="*/ 17 w 463"/>
                  <a:gd name="T25" fmla="*/ 370 h 452"/>
                  <a:gd name="T26" fmla="*/ 0 w 463"/>
                  <a:gd name="T27" fmla="*/ 404 h 452"/>
                  <a:gd name="T28" fmla="*/ 82 w 463"/>
                  <a:gd name="T29" fmla="*/ 452 h 452"/>
                  <a:gd name="T30" fmla="*/ 102 w 463"/>
                  <a:gd name="T31" fmla="*/ 422 h 452"/>
                  <a:gd name="T32" fmla="*/ 123 w 463"/>
                  <a:gd name="T33" fmla="*/ 394 h 452"/>
                  <a:gd name="T34" fmla="*/ 144 w 463"/>
                  <a:gd name="T35" fmla="*/ 367 h 452"/>
                  <a:gd name="T36" fmla="*/ 167 w 463"/>
                  <a:gd name="T37" fmla="*/ 342 h 452"/>
                  <a:gd name="T38" fmla="*/ 216 w 463"/>
                  <a:gd name="T39" fmla="*/ 293 h 452"/>
                  <a:gd name="T40" fmla="*/ 265 w 463"/>
                  <a:gd name="T41" fmla="*/ 246 h 452"/>
                  <a:gd name="T42" fmla="*/ 316 w 463"/>
                  <a:gd name="T43" fmla="*/ 199 h 452"/>
                  <a:gd name="T44" fmla="*/ 365 w 463"/>
                  <a:gd name="T45" fmla="*/ 149 h 452"/>
                  <a:gd name="T46" fmla="*/ 388 w 463"/>
                  <a:gd name="T47" fmla="*/ 121 h 452"/>
                  <a:gd name="T48" fmla="*/ 411 w 463"/>
                  <a:gd name="T49" fmla="*/ 93 h 452"/>
                  <a:gd name="T50" fmla="*/ 433 w 463"/>
                  <a:gd name="T51" fmla="*/ 63 h 452"/>
                  <a:gd name="T52" fmla="*/ 454 w 463"/>
                  <a:gd name="T53" fmla="*/ 31 h 452"/>
                  <a:gd name="T54" fmla="*/ 459 w 463"/>
                  <a:gd name="T55" fmla="*/ 19 h 452"/>
                  <a:gd name="T56" fmla="*/ 463 w 463"/>
                  <a:gd name="T57" fmla="*/ 10 h 452"/>
                  <a:gd name="T58" fmla="*/ 463 w 463"/>
                  <a:gd name="T59" fmla="*/ 5 h 452"/>
                  <a:gd name="T60" fmla="*/ 459 w 463"/>
                  <a:gd name="T61" fmla="*/ 2 h 452"/>
                  <a:gd name="T62" fmla="*/ 455 w 463"/>
                  <a:gd name="T63" fmla="*/ 0 h 452"/>
                  <a:gd name="T64" fmla="*/ 447 w 463"/>
                  <a:gd name="T65" fmla="*/ 4 h 452"/>
                  <a:gd name="T66" fmla="*/ 437 w 463"/>
                  <a:gd name="T67" fmla="*/ 10 h 452"/>
                  <a:gd name="T68" fmla="*/ 426 w 463"/>
                  <a:gd name="T69" fmla="*/ 19 h 4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63"/>
                  <a:gd name="T106" fmla="*/ 0 h 452"/>
                  <a:gd name="T107" fmla="*/ 463 w 463"/>
                  <a:gd name="T108" fmla="*/ 452 h 45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63" h="452">
                    <a:moveTo>
                      <a:pt x="426" y="19"/>
                    </a:moveTo>
                    <a:lnTo>
                      <a:pt x="398" y="45"/>
                    </a:lnTo>
                    <a:lnTo>
                      <a:pt x="368" y="69"/>
                    </a:lnTo>
                    <a:lnTo>
                      <a:pt x="339" y="92"/>
                    </a:lnTo>
                    <a:lnTo>
                      <a:pt x="309" y="114"/>
                    </a:lnTo>
                    <a:lnTo>
                      <a:pt x="249" y="155"/>
                    </a:lnTo>
                    <a:lnTo>
                      <a:pt x="189" y="196"/>
                    </a:lnTo>
                    <a:lnTo>
                      <a:pt x="133" y="238"/>
                    </a:lnTo>
                    <a:lnTo>
                      <a:pt x="107" y="261"/>
                    </a:lnTo>
                    <a:lnTo>
                      <a:pt x="82" y="285"/>
                    </a:lnTo>
                    <a:lnTo>
                      <a:pt x="58" y="311"/>
                    </a:lnTo>
                    <a:lnTo>
                      <a:pt x="37" y="339"/>
                    </a:lnTo>
                    <a:lnTo>
                      <a:pt x="17" y="370"/>
                    </a:lnTo>
                    <a:lnTo>
                      <a:pt x="0" y="404"/>
                    </a:lnTo>
                    <a:lnTo>
                      <a:pt x="82" y="452"/>
                    </a:lnTo>
                    <a:lnTo>
                      <a:pt x="102" y="422"/>
                    </a:lnTo>
                    <a:lnTo>
                      <a:pt x="123" y="394"/>
                    </a:lnTo>
                    <a:lnTo>
                      <a:pt x="144" y="367"/>
                    </a:lnTo>
                    <a:lnTo>
                      <a:pt x="167" y="342"/>
                    </a:lnTo>
                    <a:lnTo>
                      <a:pt x="216" y="293"/>
                    </a:lnTo>
                    <a:lnTo>
                      <a:pt x="265" y="246"/>
                    </a:lnTo>
                    <a:lnTo>
                      <a:pt x="316" y="199"/>
                    </a:lnTo>
                    <a:lnTo>
                      <a:pt x="365" y="149"/>
                    </a:lnTo>
                    <a:lnTo>
                      <a:pt x="388" y="121"/>
                    </a:lnTo>
                    <a:lnTo>
                      <a:pt x="411" y="93"/>
                    </a:lnTo>
                    <a:lnTo>
                      <a:pt x="433" y="63"/>
                    </a:lnTo>
                    <a:lnTo>
                      <a:pt x="454" y="31"/>
                    </a:lnTo>
                    <a:lnTo>
                      <a:pt x="459" y="19"/>
                    </a:lnTo>
                    <a:lnTo>
                      <a:pt x="463" y="10"/>
                    </a:lnTo>
                    <a:lnTo>
                      <a:pt x="463" y="5"/>
                    </a:lnTo>
                    <a:lnTo>
                      <a:pt x="459" y="2"/>
                    </a:lnTo>
                    <a:lnTo>
                      <a:pt x="455" y="0"/>
                    </a:lnTo>
                    <a:lnTo>
                      <a:pt x="447" y="4"/>
                    </a:lnTo>
                    <a:lnTo>
                      <a:pt x="437" y="10"/>
                    </a:lnTo>
                    <a:lnTo>
                      <a:pt x="426" y="1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160" name="Freeform 14"/>
              <p:cNvSpPr>
                <a:spLocks/>
              </p:cNvSpPr>
              <p:nvPr/>
            </p:nvSpPr>
            <p:spPr bwMode="auto">
              <a:xfrm>
                <a:off x="2952" y="2179"/>
                <a:ext cx="162" cy="173"/>
              </a:xfrm>
              <a:custGeom>
                <a:avLst/>
                <a:gdLst>
                  <a:gd name="T0" fmla="*/ 62 w 162"/>
                  <a:gd name="T1" fmla="*/ 0 h 173"/>
                  <a:gd name="T2" fmla="*/ 162 w 162"/>
                  <a:gd name="T3" fmla="*/ 61 h 173"/>
                  <a:gd name="T4" fmla="*/ 130 w 162"/>
                  <a:gd name="T5" fmla="*/ 86 h 173"/>
                  <a:gd name="T6" fmla="*/ 99 w 162"/>
                  <a:gd name="T7" fmla="*/ 113 h 173"/>
                  <a:gd name="T8" fmla="*/ 71 w 162"/>
                  <a:gd name="T9" fmla="*/ 141 h 173"/>
                  <a:gd name="T10" fmla="*/ 44 w 162"/>
                  <a:gd name="T11" fmla="*/ 173 h 173"/>
                  <a:gd name="T12" fmla="*/ 0 w 162"/>
                  <a:gd name="T13" fmla="*/ 152 h 173"/>
                  <a:gd name="T14" fmla="*/ 20 w 162"/>
                  <a:gd name="T15" fmla="*/ 114 h 173"/>
                  <a:gd name="T16" fmla="*/ 38 w 162"/>
                  <a:gd name="T17" fmla="*/ 76 h 173"/>
                  <a:gd name="T18" fmla="*/ 51 w 162"/>
                  <a:gd name="T19" fmla="*/ 38 h 173"/>
                  <a:gd name="T20" fmla="*/ 62 w 162"/>
                  <a:gd name="T21" fmla="*/ 0 h 17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2"/>
                  <a:gd name="T34" fmla="*/ 0 h 173"/>
                  <a:gd name="T35" fmla="*/ 162 w 162"/>
                  <a:gd name="T36" fmla="*/ 173 h 17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2" h="173">
                    <a:moveTo>
                      <a:pt x="62" y="0"/>
                    </a:moveTo>
                    <a:lnTo>
                      <a:pt x="162" y="61"/>
                    </a:lnTo>
                    <a:lnTo>
                      <a:pt x="130" y="86"/>
                    </a:lnTo>
                    <a:lnTo>
                      <a:pt x="99" y="113"/>
                    </a:lnTo>
                    <a:lnTo>
                      <a:pt x="71" y="141"/>
                    </a:lnTo>
                    <a:lnTo>
                      <a:pt x="44" y="173"/>
                    </a:lnTo>
                    <a:lnTo>
                      <a:pt x="0" y="152"/>
                    </a:lnTo>
                    <a:lnTo>
                      <a:pt x="20" y="114"/>
                    </a:lnTo>
                    <a:lnTo>
                      <a:pt x="38" y="76"/>
                    </a:lnTo>
                    <a:lnTo>
                      <a:pt x="51" y="3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9E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161" name="Freeform 15"/>
              <p:cNvSpPr>
                <a:spLocks/>
              </p:cNvSpPr>
              <p:nvPr/>
            </p:nvSpPr>
            <p:spPr bwMode="auto">
              <a:xfrm>
                <a:off x="2691" y="2354"/>
                <a:ext cx="295" cy="201"/>
              </a:xfrm>
              <a:custGeom>
                <a:avLst/>
                <a:gdLst>
                  <a:gd name="T0" fmla="*/ 287 w 295"/>
                  <a:gd name="T1" fmla="*/ 21 h 201"/>
                  <a:gd name="T2" fmla="*/ 292 w 295"/>
                  <a:gd name="T3" fmla="*/ 35 h 201"/>
                  <a:gd name="T4" fmla="*/ 295 w 295"/>
                  <a:gd name="T5" fmla="*/ 50 h 201"/>
                  <a:gd name="T6" fmla="*/ 295 w 295"/>
                  <a:gd name="T7" fmla="*/ 65 h 201"/>
                  <a:gd name="T8" fmla="*/ 293 w 295"/>
                  <a:gd name="T9" fmla="*/ 80 h 201"/>
                  <a:gd name="T10" fmla="*/ 290 w 295"/>
                  <a:gd name="T11" fmla="*/ 87 h 201"/>
                  <a:gd name="T12" fmla="*/ 286 w 295"/>
                  <a:gd name="T13" fmla="*/ 94 h 201"/>
                  <a:gd name="T14" fmla="*/ 275 w 295"/>
                  <a:gd name="T15" fmla="*/ 106 h 201"/>
                  <a:gd name="T16" fmla="*/ 263 w 295"/>
                  <a:gd name="T17" fmla="*/ 117 h 201"/>
                  <a:gd name="T18" fmla="*/ 253 w 295"/>
                  <a:gd name="T19" fmla="*/ 129 h 201"/>
                  <a:gd name="T20" fmla="*/ 246 w 295"/>
                  <a:gd name="T21" fmla="*/ 141 h 201"/>
                  <a:gd name="T22" fmla="*/ 242 w 295"/>
                  <a:gd name="T23" fmla="*/ 150 h 201"/>
                  <a:gd name="T24" fmla="*/ 239 w 295"/>
                  <a:gd name="T25" fmla="*/ 157 h 201"/>
                  <a:gd name="T26" fmla="*/ 239 w 295"/>
                  <a:gd name="T27" fmla="*/ 164 h 201"/>
                  <a:gd name="T28" fmla="*/ 241 w 295"/>
                  <a:gd name="T29" fmla="*/ 170 h 201"/>
                  <a:gd name="T30" fmla="*/ 243 w 295"/>
                  <a:gd name="T31" fmla="*/ 178 h 201"/>
                  <a:gd name="T32" fmla="*/ 246 w 295"/>
                  <a:gd name="T33" fmla="*/ 187 h 201"/>
                  <a:gd name="T34" fmla="*/ 249 w 295"/>
                  <a:gd name="T35" fmla="*/ 201 h 201"/>
                  <a:gd name="T36" fmla="*/ 239 w 295"/>
                  <a:gd name="T37" fmla="*/ 197 h 201"/>
                  <a:gd name="T38" fmla="*/ 232 w 295"/>
                  <a:gd name="T39" fmla="*/ 194 h 201"/>
                  <a:gd name="T40" fmla="*/ 220 w 295"/>
                  <a:gd name="T41" fmla="*/ 191 h 201"/>
                  <a:gd name="T42" fmla="*/ 211 w 295"/>
                  <a:gd name="T43" fmla="*/ 187 h 201"/>
                  <a:gd name="T44" fmla="*/ 205 w 295"/>
                  <a:gd name="T45" fmla="*/ 184 h 201"/>
                  <a:gd name="T46" fmla="*/ 202 w 295"/>
                  <a:gd name="T47" fmla="*/ 180 h 201"/>
                  <a:gd name="T48" fmla="*/ 199 w 295"/>
                  <a:gd name="T49" fmla="*/ 173 h 201"/>
                  <a:gd name="T50" fmla="*/ 197 w 295"/>
                  <a:gd name="T51" fmla="*/ 165 h 201"/>
                  <a:gd name="T52" fmla="*/ 192 w 295"/>
                  <a:gd name="T53" fmla="*/ 152 h 201"/>
                  <a:gd name="T54" fmla="*/ 180 w 295"/>
                  <a:gd name="T55" fmla="*/ 158 h 201"/>
                  <a:gd name="T56" fmla="*/ 168 w 295"/>
                  <a:gd name="T57" fmla="*/ 165 h 201"/>
                  <a:gd name="T58" fmla="*/ 144 w 295"/>
                  <a:gd name="T59" fmla="*/ 172 h 201"/>
                  <a:gd name="T60" fmla="*/ 121 w 295"/>
                  <a:gd name="T61" fmla="*/ 177 h 201"/>
                  <a:gd name="T62" fmla="*/ 98 w 295"/>
                  <a:gd name="T63" fmla="*/ 178 h 201"/>
                  <a:gd name="T64" fmla="*/ 75 w 295"/>
                  <a:gd name="T65" fmla="*/ 177 h 201"/>
                  <a:gd name="T66" fmla="*/ 52 w 295"/>
                  <a:gd name="T67" fmla="*/ 174 h 201"/>
                  <a:gd name="T68" fmla="*/ 27 w 295"/>
                  <a:gd name="T69" fmla="*/ 170 h 201"/>
                  <a:gd name="T70" fmla="*/ 0 w 295"/>
                  <a:gd name="T71" fmla="*/ 167 h 201"/>
                  <a:gd name="T72" fmla="*/ 48 w 295"/>
                  <a:gd name="T73" fmla="*/ 157 h 201"/>
                  <a:gd name="T74" fmla="*/ 72 w 295"/>
                  <a:gd name="T75" fmla="*/ 153 h 201"/>
                  <a:gd name="T76" fmla="*/ 95 w 295"/>
                  <a:gd name="T77" fmla="*/ 144 h 201"/>
                  <a:gd name="T78" fmla="*/ 104 w 295"/>
                  <a:gd name="T79" fmla="*/ 140 h 201"/>
                  <a:gd name="T80" fmla="*/ 111 w 295"/>
                  <a:gd name="T81" fmla="*/ 135 h 201"/>
                  <a:gd name="T82" fmla="*/ 124 w 295"/>
                  <a:gd name="T83" fmla="*/ 125 h 201"/>
                  <a:gd name="T84" fmla="*/ 133 w 295"/>
                  <a:gd name="T85" fmla="*/ 114 h 201"/>
                  <a:gd name="T86" fmla="*/ 141 w 295"/>
                  <a:gd name="T87" fmla="*/ 102 h 201"/>
                  <a:gd name="T88" fmla="*/ 154 w 295"/>
                  <a:gd name="T89" fmla="*/ 77 h 201"/>
                  <a:gd name="T90" fmla="*/ 162 w 295"/>
                  <a:gd name="T91" fmla="*/ 64 h 201"/>
                  <a:gd name="T92" fmla="*/ 170 w 295"/>
                  <a:gd name="T93" fmla="*/ 50 h 201"/>
                  <a:gd name="T94" fmla="*/ 187 w 295"/>
                  <a:gd name="T95" fmla="*/ 31 h 201"/>
                  <a:gd name="T96" fmla="*/ 196 w 295"/>
                  <a:gd name="T97" fmla="*/ 22 h 201"/>
                  <a:gd name="T98" fmla="*/ 205 w 295"/>
                  <a:gd name="T99" fmla="*/ 14 h 201"/>
                  <a:gd name="T100" fmla="*/ 218 w 295"/>
                  <a:gd name="T101" fmla="*/ 8 h 201"/>
                  <a:gd name="T102" fmla="*/ 229 w 295"/>
                  <a:gd name="T103" fmla="*/ 3 h 201"/>
                  <a:gd name="T104" fmla="*/ 242 w 295"/>
                  <a:gd name="T105" fmla="*/ 1 h 201"/>
                  <a:gd name="T106" fmla="*/ 255 w 295"/>
                  <a:gd name="T107" fmla="*/ 0 h 201"/>
                  <a:gd name="T108" fmla="*/ 265 w 295"/>
                  <a:gd name="T109" fmla="*/ 2 h 201"/>
                  <a:gd name="T110" fmla="*/ 273 w 295"/>
                  <a:gd name="T111" fmla="*/ 7 h 201"/>
                  <a:gd name="T112" fmla="*/ 281 w 295"/>
                  <a:gd name="T113" fmla="*/ 13 h 201"/>
                  <a:gd name="T114" fmla="*/ 287 w 295"/>
                  <a:gd name="T115" fmla="*/ 21 h 20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95"/>
                  <a:gd name="T175" fmla="*/ 0 h 201"/>
                  <a:gd name="T176" fmla="*/ 295 w 295"/>
                  <a:gd name="T177" fmla="*/ 201 h 20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95" h="201">
                    <a:moveTo>
                      <a:pt x="287" y="21"/>
                    </a:moveTo>
                    <a:lnTo>
                      <a:pt x="292" y="35"/>
                    </a:lnTo>
                    <a:lnTo>
                      <a:pt x="295" y="50"/>
                    </a:lnTo>
                    <a:lnTo>
                      <a:pt x="295" y="65"/>
                    </a:lnTo>
                    <a:lnTo>
                      <a:pt x="293" y="80"/>
                    </a:lnTo>
                    <a:lnTo>
                      <a:pt x="290" y="87"/>
                    </a:lnTo>
                    <a:lnTo>
                      <a:pt x="286" y="94"/>
                    </a:lnTo>
                    <a:lnTo>
                      <a:pt x="275" y="106"/>
                    </a:lnTo>
                    <a:lnTo>
                      <a:pt x="263" y="117"/>
                    </a:lnTo>
                    <a:lnTo>
                      <a:pt x="253" y="129"/>
                    </a:lnTo>
                    <a:lnTo>
                      <a:pt x="246" y="141"/>
                    </a:lnTo>
                    <a:lnTo>
                      <a:pt x="242" y="150"/>
                    </a:lnTo>
                    <a:lnTo>
                      <a:pt x="239" y="157"/>
                    </a:lnTo>
                    <a:lnTo>
                      <a:pt x="239" y="164"/>
                    </a:lnTo>
                    <a:lnTo>
                      <a:pt x="241" y="170"/>
                    </a:lnTo>
                    <a:lnTo>
                      <a:pt x="243" y="178"/>
                    </a:lnTo>
                    <a:lnTo>
                      <a:pt x="246" y="187"/>
                    </a:lnTo>
                    <a:lnTo>
                      <a:pt x="249" y="201"/>
                    </a:lnTo>
                    <a:lnTo>
                      <a:pt x="239" y="197"/>
                    </a:lnTo>
                    <a:lnTo>
                      <a:pt x="232" y="194"/>
                    </a:lnTo>
                    <a:lnTo>
                      <a:pt x="220" y="191"/>
                    </a:lnTo>
                    <a:lnTo>
                      <a:pt x="211" y="187"/>
                    </a:lnTo>
                    <a:lnTo>
                      <a:pt x="205" y="184"/>
                    </a:lnTo>
                    <a:lnTo>
                      <a:pt x="202" y="180"/>
                    </a:lnTo>
                    <a:lnTo>
                      <a:pt x="199" y="173"/>
                    </a:lnTo>
                    <a:lnTo>
                      <a:pt x="197" y="165"/>
                    </a:lnTo>
                    <a:lnTo>
                      <a:pt x="192" y="152"/>
                    </a:lnTo>
                    <a:lnTo>
                      <a:pt x="180" y="158"/>
                    </a:lnTo>
                    <a:lnTo>
                      <a:pt x="168" y="165"/>
                    </a:lnTo>
                    <a:lnTo>
                      <a:pt x="144" y="172"/>
                    </a:lnTo>
                    <a:lnTo>
                      <a:pt x="121" y="177"/>
                    </a:lnTo>
                    <a:lnTo>
                      <a:pt x="98" y="178"/>
                    </a:lnTo>
                    <a:lnTo>
                      <a:pt x="75" y="177"/>
                    </a:lnTo>
                    <a:lnTo>
                      <a:pt x="52" y="174"/>
                    </a:lnTo>
                    <a:lnTo>
                      <a:pt x="27" y="170"/>
                    </a:lnTo>
                    <a:lnTo>
                      <a:pt x="0" y="167"/>
                    </a:lnTo>
                    <a:lnTo>
                      <a:pt x="48" y="157"/>
                    </a:lnTo>
                    <a:lnTo>
                      <a:pt x="72" y="153"/>
                    </a:lnTo>
                    <a:lnTo>
                      <a:pt x="95" y="144"/>
                    </a:lnTo>
                    <a:lnTo>
                      <a:pt x="104" y="140"/>
                    </a:lnTo>
                    <a:lnTo>
                      <a:pt x="111" y="135"/>
                    </a:lnTo>
                    <a:lnTo>
                      <a:pt x="124" y="125"/>
                    </a:lnTo>
                    <a:lnTo>
                      <a:pt x="133" y="114"/>
                    </a:lnTo>
                    <a:lnTo>
                      <a:pt x="141" y="102"/>
                    </a:lnTo>
                    <a:lnTo>
                      <a:pt x="154" y="77"/>
                    </a:lnTo>
                    <a:lnTo>
                      <a:pt x="162" y="64"/>
                    </a:lnTo>
                    <a:lnTo>
                      <a:pt x="170" y="50"/>
                    </a:lnTo>
                    <a:lnTo>
                      <a:pt x="187" y="31"/>
                    </a:lnTo>
                    <a:lnTo>
                      <a:pt x="196" y="22"/>
                    </a:lnTo>
                    <a:lnTo>
                      <a:pt x="205" y="14"/>
                    </a:lnTo>
                    <a:lnTo>
                      <a:pt x="218" y="8"/>
                    </a:lnTo>
                    <a:lnTo>
                      <a:pt x="229" y="3"/>
                    </a:lnTo>
                    <a:lnTo>
                      <a:pt x="242" y="1"/>
                    </a:lnTo>
                    <a:lnTo>
                      <a:pt x="255" y="0"/>
                    </a:lnTo>
                    <a:lnTo>
                      <a:pt x="265" y="2"/>
                    </a:lnTo>
                    <a:lnTo>
                      <a:pt x="273" y="7"/>
                    </a:lnTo>
                    <a:lnTo>
                      <a:pt x="281" y="13"/>
                    </a:lnTo>
                    <a:lnTo>
                      <a:pt x="287" y="21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162" name="Freeform 16"/>
              <p:cNvSpPr>
                <a:spLocks/>
              </p:cNvSpPr>
              <p:nvPr/>
            </p:nvSpPr>
            <p:spPr bwMode="auto">
              <a:xfrm>
                <a:off x="3051" y="1810"/>
                <a:ext cx="399" cy="367"/>
              </a:xfrm>
              <a:custGeom>
                <a:avLst/>
                <a:gdLst>
                  <a:gd name="T0" fmla="*/ 0 w 399"/>
                  <a:gd name="T1" fmla="*/ 353 h 367"/>
                  <a:gd name="T2" fmla="*/ 17 w 399"/>
                  <a:gd name="T3" fmla="*/ 324 h 367"/>
                  <a:gd name="T4" fmla="*/ 34 w 399"/>
                  <a:gd name="T5" fmla="*/ 294 h 367"/>
                  <a:gd name="T6" fmla="*/ 54 w 399"/>
                  <a:gd name="T7" fmla="*/ 268 h 367"/>
                  <a:gd name="T8" fmla="*/ 76 w 399"/>
                  <a:gd name="T9" fmla="*/ 244 h 367"/>
                  <a:gd name="T10" fmla="*/ 99 w 399"/>
                  <a:gd name="T11" fmla="*/ 220 h 367"/>
                  <a:gd name="T12" fmla="*/ 123 w 399"/>
                  <a:gd name="T13" fmla="*/ 198 h 367"/>
                  <a:gd name="T14" fmla="*/ 176 w 399"/>
                  <a:gd name="T15" fmla="*/ 158 h 367"/>
                  <a:gd name="T16" fmla="*/ 230 w 399"/>
                  <a:gd name="T17" fmla="*/ 120 h 367"/>
                  <a:gd name="T18" fmla="*/ 286 w 399"/>
                  <a:gd name="T19" fmla="*/ 82 h 367"/>
                  <a:gd name="T20" fmla="*/ 343 w 399"/>
                  <a:gd name="T21" fmla="*/ 43 h 367"/>
                  <a:gd name="T22" fmla="*/ 399 w 399"/>
                  <a:gd name="T23" fmla="*/ 0 h 367"/>
                  <a:gd name="T24" fmla="*/ 376 w 399"/>
                  <a:gd name="T25" fmla="*/ 25 h 367"/>
                  <a:gd name="T26" fmla="*/ 352 w 399"/>
                  <a:gd name="T27" fmla="*/ 49 h 367"/>
                  <a:gd name="T28" fmla="*/ 303 w 399"/>
                  <a:gd name="T29" fmla="*/ 94 h 367"/>
                  <a:gd name="T30" fmla="*/ 202 w 399"/>
                  <a:gd name="T31" fmla="*/ 176 h 367"/>
                  <a:gd name="T32" fmla="*/ 151 w 399"/>
                  <a:gd name="T33" fmla="*/ 217 h 367"/>
                  <a:gd name="T34" fmla="*/ 102 w 399"/>
                  <a:gd name="T35" fmla="*/ 261 h 367"/>
                  <a:gd name="T36" fmla="*/ 79 w 399"/>
                  <a:gd name="T37" fmla="*/ 285 h 367"/>
                  <a:gd name="T38" fmla="*/ 56 w 399"/>
                  <a:gd name="T39" fmla="*/ 311 h 367"/>
                  <a:gd name="T40" fmla="*/ 34 w 399"/>
                  <a:gd name="T41" fmla="*/ 338 h 367"/>
                  <a:gd name="T42" fmla="*/ 13 w 399"/>
                  <a:gd name="T43" fmla="*/ 367 h 367"/>
                  <a:gd name="T44" fmla="*/ 0 w 399"/>
                  <a:gd name="T45" fmla="*/ 353 h 36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9"/>
                  <a:gd name="T70" fmla="*/ 0 h 367"/>
                  <a:gd name="T71" fmla="*/ 399 w 399"/>
                  <a:gd name="T72" fmla="*/ 367 h 36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9" h="367">
                    <a:moveTo>
                      <a:pt x="0" y="353"/>
                    </a:moveTo>
                    <a:lnTo>
                      <a:pt x="17" y="324"/>
                    </a:lnTo>
                    <a:lnTo>
                      <a:pt x="34" y="294"/>
                    </a:lnTo>
                    <a:lnTo>
                      <a:pt x="54" y="268"/>
                    </a:lnTo>
                    <a:lnTo>
                      <a:pt x="76" y="244"/>
                    </a:lnTo>
                    <a:lnTo>
                      <a:pt x="99" y="220"/>
                    </a:lnTo>
                    <a:lnTo>
                      <a:pt x="123" y="198"/>
                    </a:lnTo>
                    <a:lnTo>
                      <a:pt x="176" y="158"/>
                    </a:lnTo>
                    <a:lnTo>
                      <a:pt x="230" y="120"/>
                    </a:lnTo>
                    <a:lnTo>
                      <a:pt x="286" y="82"/>
                    </a:lnTo>
                    <a:lnTo>
                      <a:pt x="343" y="43"/>
                    </a:lnTo>
                    <a:lnTo>
                      <a:pt x="399" y="0"/>
                    </a:lnTo>
                    <a:lnTo>
                      <a:pt x="376" y="25"/>
                    </a:lnTo>
                    <a:lnTo>
                      <a:pt x="352" y="49"/>
                    </a:lnTo>
                    <a:lnTo>
                      <a:pt x="303" y="94"/>
                    </a:lnTo>
                    <a:lnTo>
                      <a:pt x="202" y="176"/>
                    </a:lnTo>
                    <a:lnTo>
                      <a:pt x="151" y="217"/>
                    </a:lnTo>
                    <a:lnTo>
                      <a:pt x="102" y="261"/>
                    </a:lnTo>
                    <a:lnTo>
                      <a:pt x="79" y="285"/>
                    </a:lnTo>
                    <a:lnTo>
                      <a:pt x="56" y="311"/>
                    </a:lnTo>
                    <a:lnTo>
                      <a:pt x="34" y="338"/>
                    </a:lnTo>
                    <a:lnTo>
                      <a:pt x="13" y="367"/>
                    </a:lnTo>
                    <a:lnTo>
                      <a:pt x="0" y="353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163" name="Freeform 17"/>
              <p:cNvSpPr>
                <a:spLocks/>
              </p:cNvSpPr>
              <p:nvPr/>
            </p:nvSpPr>
            <p:spPr bwMode="auto">
              <a:xfrm>
                <a:off x="3110" y="1906"/>
                <a:ext cx="277" cy="288"/>
              </a:xfrm>
              <a:custGeom>
                <a:avLst/>
                <a:gdLst>
                  <a:gd name="T0" fmla="*/ 0 w 277"/>
                  <a:gd name="T1" fmla="*/ 279 h 288"/>
                  <a:gd name="T2" fmla="*/ 15 w 277"/>
                  <a:gd name="T3" fmla="*/ 256 h 288"/>
                  <a:gd name="T4" fmla="*/ 30 w 277"/>
                  <a:gd name="T5" fmla="*/ 237 h 288"/>
                  <a:gd name="T6" fmla="*/ 62 w 277"/>
                  <a:gd name="T7" fmla="*/ 197 h 288"/>
                  <a:gd name="T8" fmla="*/ 96 w 277"/>
                  <a:gd name="T9" fmla="*/ 164 h 288"/>
                  <a:gd name="T10" fmla="*/ 131 w 277"/>
                  <a:gd name="T11" fmla="*/ 131 h 288"/>
                  <a:gd name="T12" fmla="*/ 204 w 277"/>
                  <a:gd name="T13" fmla="*/ 68 h 288"/>
                  <a:gd name="T14" fmla="*/ 241 w 277"/>
                  <a:gd name="T15" fmla="*/ 35 h 288"/>
                  <a:gd name="T16" fmla="*/ 277 w 277"/>
                  <a:gd name="T17" fmla="*/ 0 h 288"/>
                  <a:gd name="T18" fmla="*/ 243 w 277"/>
                  <a:gd name="T19" fmla="*/ 36 h 288"/>
                  <a:gd name="T20" fmla="*/ 207 w 277"/>
                  <a:gd name="T21" fmla="*/ 71 h 288"/>
                  <a:gd name="T22" fmla="*/ 135 w 277"/>
                  <a:gd name="T23" fmla="*/ 138 h 288"/>
                  <a:gd name="T24" fmla="*/ 100 w 277"/>
                  <a:gd name="T25" fmla="*/ 172 h 288"/>
                  <a:gd name="T26" fmla="*/ 67 w 277"/>
                  <a:gd name="T27" fmla="*/ 208 h 288"/>
                  <a:gd name="T28" fmla="*/ 37 w 277"/>
                  <a:gd name="T29" fmla="*/ 246 h 288"/>
                  <a:gd name="T30" fmla="*/ 8 w 277"/>
                  <a:gd name="T31" fmla="*/ 288 h 288"/>
                  <a:gd name="T32" fmla="*/ 0 w 277"/>
                  <a:gd name="T33" fmla="*/ 279 h 28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7"/>
                  <a:gd name="T52" fmla="*/ 0 h 288"/>
                  <a:gd name="T53" fmla="*/ 277 w 277"/>
                  <a:gd name="T54" fmla="*/ 288 h 28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7" h="288">
                    <a:moveTo>
                      <a:pt x="0" y="279"/>
                    </a:moveTo>
                    <a:lnTo>
                      <a:pt x="15" y="256"/>
                    </a:lnTo>
                    <a:lnTo>
                      <a:pt x="30" y="237"/>
                    </a:lnTo>
                    <a:lnTo>
                      <a:pt x="62" y="197"/>
                    </a:lnTo>
                    <a:lnTo>
                      <a:pt x="96" y="164"/>
                    </a:lnTo>
                    <a:lnTo>
                      <a:pt x="131" y="131"/>
                    </a:lnTo>
                    <a:lnTo>
                      <a:pt x="204" y="68"/>
                    </a:lnTo>
                    <a:lnTo>
                      <a:pt x="241" y="35"/>
                    </a:lnTo>
                    <a:lnTo>
                      <a:pt x="277" y="0"/>
                    </a:lnTo>
                    <a:lnTo>
                      <a:pt x="243" y="36"/>
                    </a:lnTo>
                    <a:lnTo>
                      <a:pt x="207" y="71"/>
                    </a:lnTo>
                    <a:lnTo>
                      <a:pt x="135" y="138"/>
                    </a:lnTo>
                    <a:lnTo>
                      <a:pt x="100" y="172"/>
                    </a:lnTo>
                    <a:lnTo>
                      <a:pt x="67" y="208"/>
                    </a:lnTo>
                    <a:lnTo>
                      <a:pt x="37" y="246"/>
                    </a:lnTo>
                    <a:lnTo>
                      <a:pt x="8" y="288"/>
                    </a:lnTo>
                    <a:lnTo>
                      <a:pt x="0" y="27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164" name="Freeform 18"/>
              <p:cNvSpPr>
                <a:spLocks/>
              </p:cNvSpPr>
              <p:nvPr/>
            </p:nvSpPr>
            <p:spPr bwMode="auto">
              <a:xfrm>
                <a:off x="2966" y="2200"/>
                <a:ext cx="93" cy="134"/>
              </a:xfrm>
              <a:custGeom>
                <a:avLst/>
                <a:gdLst>
                  <a:gd name="T0" fmla="*/ 52 w 93"/>
                  <a:gd name="T1" fmla="*/ 0 h 134"/>
                  <a:gd name="T2" fmla="*/ 41 w 93"/>
                  <a:gd name="T3" fmla="*/ 34 h 134"/>
                  <a:gd name="T4" fmla="*/ 29 w 93"/>
                  <a:gd name="T5" fmla="*/ 66 h 134"/>
                  <a:gd name="T6" fmla="*/ 15 w 93"/>
                  <a:gd name="T7" fmla="*/ 97 h 134"/>
                  <a:gd name="T8" fmla="*/ 0 w 93"/>
                  <a:gd name="T9" fmla="*/ 130 h 134"/>
                  <a:gd name="T10" fmla="*/ 12 w 93"/>
                  <a:gd name="T11" fmla="*/ 134 h 134"/>
                  <a:gd name="T12" fmla="*/ 18 w 93"/>
                  <a:gd name="T13" fmla="*/ 119 h 134"/>
                  <a:gd name="T14" fmla="*/ 26 w 93"/>
                  <a:gd name="T15" fmla="*/ 102 h 134"/>
                  <a:gd name="T16" fmla="*/ 42 w 93"/>
                  <a:gd name="T17" fmla="*/ 67 h 134"/>
                  <a:gd name="T18" fmla="*/ 52 w 93"/>
                  <a:gd name="T19" fmla="*/ 52 h 134"/>
                  <a:gd name="T20" fmla="*/ 64 w 93"/>
                  <a:gd name="T21" fmla="*/ 37 h 134"/>
                  <a:gd name="T22" fmla="*/ 77 w 93"/>
                  <a:gd name="T23" fmla="*/ 28 h 134"/>
                  <a:gd name="T24" fmla="*/ 85 w 93"/>
                  <a:gd name="T25" fmla="*/ 23 h 134"/>
                  <a:gd name="T26" fmla="*/ 93 w 93"/>
                  <a:gd name="T27" fmla="*/ 21 h 134"/>
                  <a:gd name="T28" fmla="*/ 91 w 93"/>
                  <a:gd name="T29" fmla="*/ 20 h 134"/>
                  <a:gd name="T30" fmla="*/ 86 w 93"/>
                  <a:gd name="T31" fmla="*/ 18 h 134"/>
                  <a:gd name="T32" fmla="*/ 72 w 93"/>
                  <a:gd name="T33" fmla="*/ 11 h 134"/>
                  <a:gd name="T34" fmla="*/ 58 w 93"/>
                  <a:gd name="T35" fmla="*/ 4 h 134"/>
                  <a:gd name="T36" fmla="*/ 53 w 93"/>
                  <a:gd name="T37" fmla="*/ 1 h 134"/>
                  <a:gd name="T38" fmla="*/ 52 w 93"/>
                  <a:gd name="T39" fmla="*/ 0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3"/>
                  <a:gd name="T61" fmla="*/ 0 h 134"/>
                  <a:gd name="T62" fmla="*/ 93 w 93"/>
                  <a:gd name="T63" fmla="*/ 134 h 13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3" h="134">
                    <a:moveTo>
                      <a:pt x="52" y="0"/>
                    </a:moveTo>
                    <a:lnTo>
                      <a:pt x="41" y="34"/>
                    </a:lnTo>
                    <a:lnTo>
                      <a:pt x="29" y="66"/>
                    </a:lnTo>
                    <a:lnTo>
                      <a:pt x="15" y="97"/>
                    </a:lnTo>
                    <a:lnTo>
                      <a:pt x="0" y="130"/>
                    </a:lnTo>
                    <a:lnTo>
                      <a:pt x="12" y="134"/>
                    </a:lnTo>
                    <a:lnTo>
                      <a:pt x="18" y="119"/>
                    </a:lnTo>
                    <a:lnTo>
                      <a:pt x="26" y="102"/>
                    </a:lnTo>
                    <a:lnTo>
                      <a:pt x="42" y="67"/>
                    </a:lnTo>
                    <a:lnTo>
                      <a:pt x="52" y="52"/>
                    </a:lnTo>
                    <a:lnTo>
                      <a:pt x="64" y="37"/>
                    </a:lnTo>
                    <a:lnTo>
                      <a:pt x="77" y="28"/>
                    </a:lnTo>
                    <a:lnTo>
                      <a:pt x="85" y="23"/>
                    </a:lnTo>
                    <a:lnTo>
                      <a:pt x="93" y="21"/>
                    </a:lnTo>
                    <a:lnTo>
                      <a:pt x="91" y="20"/>
                    </a:lnTo>
                    <a:lnTo>
                      <a:pt x="86" y="18"/>
                    </a:lnTo>
                    <a:lnTo>
                      <a:pt x="72" y="11"/>
                    </a:lnTo>
                    <a:lnTo>
                      <a:pt x="58" y="4"/>
                    </a:lnTo>
                    <a:lnTo>
                      <a:pt x="53" y="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165" name="Freeform 19"/>
              <p:cNvSpPr>
                <a:spLocks/>
              </p:cNvSpPr>
              <p:nvPr/>
            </p:nvSpPr>
            <p:spPr bwMode="auto">
              <a:xfrm>
                <a:off x="2993" y="2238"/>
                <a:ext cx="81" cy="97"/>
              </a:xfrm>
              <a:custGeom>
                <a:avLst/>
                <a:gdLst>
                  <a:gd name="T0" fmla="*/ 81 w 81"/>
                  <a:gd name="T1" fmla="*/ 0 h 97"/>
                  <a:gd name="T2" fmla="*/ 43 w 81"/>
                  <a:gd name="T3" fmla="*/ 27 h 97"/>
                  <a:gd name="T4" fmla="*/ 19 w 81"/>
                  <a:gd name="T5" fmla="*/ 56 h 97"/>
                  <a:gd name="T6" fmla="*/ 0 w 81"/>
                  <a:gd name="T7" fmla="*/ 97 h 97"/>
                  <a:gd name="T8" fmla="*/ 38 w 81"/>
                  <a:gd name="T9" fmla="*/ 50 h 97"/>
                  <a:gd name="T10" fmla="*/ 66 w 81"/>
                  <a:gd name="T11" fmla="*/ 27 h 97"/>
                  <a:gd name="T12" fmla="*/ 81 w 81"/>
                  <a:gd name="T13" fmla="*/ 0 h 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1"/>
                  <a:gd name="T22" fmla="*/ 0 h 97"/>
                  <a:gd name="T23" fmla="*/ 81 w 81"/>
                  <a:gd name="T24" fmla="*/ 97 h 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1" h="97">
                    <a:moveTo>
                      <a:pt x="81" y="0"/>
                    </a:moveTo>
                    <a:lnTo>
                      <a:pt x="43" y="27"/>
                    </a:lnTo>
                    <a:lnTo>
                      <a:pt x="19" y="56"/>
                    </a:lnTo>
                    <a:lnTo>
                      <a:pt x="0" y="97"/>
                    </a:lnTo>
                    <a:lnTo>
                      <a:pt x="38" y="50"/>
                    </a:lnTo>
                    <a:lnTo>
                      <a:pt x="66" y="27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166" name="Freeform 20"/>
              <p:cNvSpPr>
                <a:spLocks/>
              </p:cNvSpPr>
              <p:nvPr/>
            </p:nvSpPr>
            <p:spPr bwMode="auto">
              <a:xfrm>
                <a:off x="2716" y="2416"/>
                <a:ext cx="242" cy="137"/>
              </a:xfrm>
              <a:custGeom>
                <a:avLst/>
                <a:gdLst>
                  <a:gd name="T0" fmla="*/ 0 w 242"/>
                  <a:gd name="T1" fmla="*/ 106 h 137"/>
                  <a:gd name="T2" fmla="*/ 25 w 242"/>
                  <a:gd name="T3" fmla="*/ 99 h 137"/>
                  <a:gd name="T4" fmla="*/ 48 w 242"/>
                  <a:gd name="T5" fmla="*/ 92 h 137"/>
                  <a:gd name="T6" fmla="*/ 70 w 242"/>
                  <a:gd name="T7" fmla="*/ 83 h 137"/>
                  <a:gd name="T8" fmla="*/ 88 w 242"/>
                  <a:gd name="T9" fmla="*/ 72 h 137"/>
                  <a:gd name="T10" fmla="*/ 106 w 242"/>
                  <a:gd name="T11" fmla="*/ 60 h 137"/>
                  <a:gd name="T12" fmla="*/ 121 w 242"/>
                  <a:gd name="T13" fmla="*/ 45 h 137"/>
                  <a:gd name="T14" fmla="*/ 136 w 242"/>
                  <a:gd name="T15" fmla="*/ 26 h 137"/>
                  <a:gd name="T16" fmla="*/ 147 w 242"/>
                  <a:gd name="T17" fmla="*/ 6 h 137"/>
                  <a:gd name="T18" fmla="*/ 144 w 242"/>
                  <a:gd name="T19" fmla="*/ 25 h 137"/>
                  <a:gd name="T20" fmla="*/ 142 w 242"/>
                  <a:gd name="T21" fmla="*/ 35 h 137"/>
                  <a:gd name="T22" fmla="*/ 138 w 242"/>
                  <a:gd name="T23" fmla="*/ 46 h 137"/>
                  <a:gd name="T24" fmla="*/ 132 w 242"/>
                  <a:gd name="T25" fmla="*/ 57 h 137"/>
                  <a:gd name="T26" fmla="*/ 125 w 242"/>
                  <a:gd name="T27" fmla="*/ 67 h 137"/>
                  <a:gd name="T28" fmla="*/ 115 w 242"/>
                  <a:gd name="T29" fmla="*/ 76 h 137"/>
                  <a:gd name="T30" fmla="*/ 102 w 242"/>
                  <a:gd name="T31" fmla="*/ 86 h 137"/>
                  <a:gd name="T32" fmla="*/ 122 w 242"/>
                  <a:gd name="T33" fmla="*/ 81 h 137"/>
                  <a:gd name="T34" fmla="*/ 139 w 242"/>
                  <a:gd name="T35" fmla="*/ 72 h 137"/>
                  <a:gd name="T36" fmla="*/ 152 w 242"/>
                  <a:gd name="T37" fmla="*/ 61 h 137"/>
                  <a:gd name="T38" fmla="*/ 163 w 242"/>
                  <a:gd name="T39" fmla="*/ 48 h 137"/>
                  <a:gd name="T40" fmla="*/ 183 w 242"/>
                  <a:gd name="T41" fmla="*/ 22 h 137"/>
                  <a:gd name="T42" fmla="*/ 191 w 242"/>
                  <a:gd name="T43" fmla="*/ 10 h 137"/>
                  <a:gd name="T44" fmla="*/ 199 w 242"/>
                  <a:gd name="T45" fmla="*/ 0 h 137"/>
                  <a:gd name="T46" fmla="*/ 196 w 242"/>
                  <a:gd name="T47" fmla="*/ 9 h 137"/>
                  <a:gd name="T48" fmla="*/ 194 w 242"/>
                  <a:gd name="T49" fmla="*/ 20 h 137"/>
                  <a:gd name="T50" fmla="*/ 190 w 242"/>
                  <a:gd name="T51" fmla="*/ 43 h 137"/>
                  <a:gd name="T52" fmla="*/ 190 w 242"/>
                  <a:gd name="T53" fmla="*/ 64 h 137"/>
                  <a:gd name="T54" fmla="*/ 191 w 242"/>
                  <a:gd name="T55" fmla="*/ 75 h 137"/>
                  <a:gd name="T56" fmla="*/ 194 w 242"/>
                  <a:gd name="T57" fmla="*/ 84 h 137"/>
                  <a:gd name="T58" fmla="*/ 216 w 242"/>
                  <a:gd name="T59" fmla="*/ 55 h 137"/>
                  <a:gd name="T60" fmla="*/ 229 w 242"/>
                  <a:gd name="T61" fmla="*/ 40 h 137"/>
                  <a:gd name="T62" fmla="*/ 242 w 242"/>
                  <a:gd name="T63" fmla="*/ 27 h 137"/>
                  <a:gd name="T64" fmla="*/ 231 w 242"/>
                  <a:gd name="T65" fmla="*/ 45 h 137"/>
                  <a:gd name="T66" fmla="*/ 223 w 242"/>
                  <a:gd name="T67" fmla="*/ 61 h 137"/>
                  <a:gd name="T68" fmla="*/ 218 w 242"/>
                  <a:gd name="T69" fmla="*/ 74 h 137"/>
                  <a:gd name="T70" fmla="*/ 216 w 242"/>
                  <a:gd name="T71" fmla="*/ 86 h 137"/>
                  <a:gd name="T72" fmla="*/ 214 w 242"/>
                  <a:gd name="T73" fmla="*/ 97 h 137"/>
                  <a:gd name="T74" fmla="*/ 216 w 242"/>
                  <a:gd name="T75" fmla="*/ 109 h 137"/>
                  <a:gd name="T76" fmla="*/ 219 w 242"/>
                  <a:gd name="T77" fmla="*/ 122 h 137"/>
                  <a:gd name="T78" fmla="*/ 223 w 242"/>
                  <a:gd name="T79" fmla="*/ 137 h 137"/>
                  <a:gd name="T80" fmla="*/ 212 w 242"/>
                  <a:gd name="T81" fmla="*/ 135 h 137"/>
                  <a:gd name="T82" fmla="*/ 204 w 242"/>
                  <a:gd name="T83" fmla="*/ 132 h 137"/>
                  <a:gd name="T84" fmla="*/ 196 w 242"/>
                  <a:gd name="T85" fmla="*/ 129 h 137"/>
                  <a:gd name="T86" fmla="*/ 190 w 242"/>
                  <a:gd name="T87" fmla="*/ 125 h 137"/>
                  <a:gd name="T88" fmla="*/ 184 w 242"/>
                  <a:gd name="T89" fmla="*/ 120 h 137"/>
                  <a:gd name="T90" fmla="*/ 180 w 242"/>
                  <a:gd name="T91" fmla="*/ 115 h 137"/>
                  <a:gd name="T92" fmla="*/ 178 w 242"/>
                  <a:gd name="T93" fmla="*/ 100 h 137"/>
                  <a:gd name="T94" fmla="*/ 176 w 242"/>
                  <a:gd name="T95" fmla="*/ 92 h 137"/>
                  <a:gd name="T96" fmla="*/ 171 w 242"/>
                  <a:gd name="T97" fmla="*/ 82 h 137"/>
                  <a:gd name="T98" fmla="*/ 154 w 242"/>
                  <a:gd name="T99" fmla="*/ 94 h 137"/>
                  <a:gd name="T100" fmla="*/ 134 w 242"/>
                  <a:gd name="T101" fmla="*/ 103 h 137"/>
                  <a:gd name="T102" fmla="*/ 113 w 242"/>
                  <a:gd name="T103" fmla="*/ 109 h 137"/>
                  <a:gd name="T104" fmla="*/ 89 w 242"/>
                  <a:gd name="T105" fmla="*/ 114 h 137"/>
                  <a:gd name="T106" fmla="*/ 65 w 242"/>
                  <a:gd name="T107" fmla="*/ 115 h 137"/>
                  <a:gd name="T108" fmla="*/ 41 w 242"/>
                  <a:gd name="T109" fmla="*/ 114 h 137"/>
                  <a:gd name="T110" fmla="*/ 19 w 242"/>
                  <a:gd name="T111" fmla="*/ 111 h 137"/>
                  <a:gd name="T112" fmla="*/ 0 w 242"/>
                  <a:gd name="T113" fmla="*/ 106 h 13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2"/>
                  <a:gd name="T172" fmla="*/ 0 h 137"/>
                  <a:gd name="T173" fmla="*/ 242 w 242"/>
                  <a:gd name="T174" fmla="*/ 137 h 13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2" h="137">
                    <a:moveTo>
                      <a:pt x="0" y="106"/>
                    </a:moveTo>
                    <a:lnTo>
                      <a:pt x="25" y="99"/>
                    </a:lnTo>
                    <a:lnTo>
                      <a:pt x="48" y="92"/>
                    </a:lnTo>
                    <a:lnTo>
                      <a:pt x="70" y="83"/>
                    </a:lnTo>
                    <a:lnTo>
                      <a:pt x="88" y="72"/>
                    </a:lnTo>
                    <a:lnTo>
                      <a:pt x="106" y="60"/>
                    </a:lnTo>
                    <a:lnTo>
                      <a:pt x="121" y="45"/>
                    </a:lnTo>
                    <a:lnTo>
                      <a:pt x="136" y="26"/>
                    </a:lnTo>
                    <a:lnTo>
                      <a:pt x="147" y="6"/>
                    </a:lnTo>
                    <a:lnTo>
                      <a:pt x="144" y="25"/>
                    </a:lnTo>
                    <a:lnTo>
                      <a:pt x="142" y="35"/>
                    </a:lnTo>
                    <a:lnTo>
                      <a:pt x="138" y="46"/>
                    </a:lnTo>
                    <a:lnTo>
                      <a:pt x="132" y="57"/>
                    </a:lnTo>
                    <a:lnTo>
                      <a:pt x="125" y="67"/>
                    </a:lnTo>
                    <a:lnTo>
                      <a:pt x="115" y="76"/>
                    </a:lnTo>
                    <a:lnTo>
                      <a:pt x="102" y="86"/>
                    </a:lnTo>
                    <a:lnTo>
                      <a:pt x="122" y="81"/>
                    </a:lnTo>
                    <a:lnTo>
                      <a:pt x="139" y="72"/>
                    </a:lnTo>
                    <a:lnTo>
                      <a:pt x="152" y="61"/>
                    </a:lnTo>
                    <a:lnTo>
                      <a:pt x="163" y="48"/>
                    </a:lnTo>
                    <a:lnTo>
                      <a:pt x="183" y="22"/>
                    </a:lnTo>
                    <a:lnTo>
                      <a:pt x="191" y="10"/>
                    </a:lnTo>
                    <a:lnTo>
                      <a:pt x="199" y="0"/>
                    </a:lnTo>
                    <a:lnTo>
                      <a:pt x="196" y="9"/>
                    </a:lnTo>
                    <a:lnTo>
                      <a:pt x="194" y="20"/>
                    </a:lnTo>
                    <a:lnTo>
                      <a:pt x="190" y="43"/>
                    </a:lnTo>
                    <a:lnTo>
                      <a:pt x="190" y="64"/>
                    </a:lnTo>
                    <a:lnTo>
                      <a:pt x="191" y="75"/>
                    </a:lnTo>
                    <a:lnTo>
                      <a:pt x="194" y="84"/>
                    </a:lnTo>
                    <a:lnTo>
                      <a:pt x="216" y="55"/>
                    </a:lnTo>
                    <a:lnTo>
                      <a:pt x="229" y="40"/>
                    </a:lnTo>
                    <a:lnTo>
                      <a:pt x="242" y="27"/>
                    </a:lnTo>
                    <a:lnTo>
                      <a:pt x="231" y="45"/>
                    </a:lnTo>
                    <a:lnTo>
                      <a:pt x="223" y="61"/>
                    </a:lnTo>
                    <a:lnTo>
                      <a:pt x="218" y="74"/>
                    </a:lnTo>
                    <a:lnTo>
                      <a:pt x="216" y="86"/>
                    </a:lnTo>
                    <a:lnTo>
                      <a:pt x="214" y="97"/>
                    </a:lnTo>
                    <a:lnTo>
                      <a:pt x="216" y="109"/>
                    </a:lnTo>
                    <a:lnTo>
                      <a:pt x="219" y="122"/>
                    </a:lnTo>
                    <a:lnTo>
                      <a:pt x="223" y="137"/>
                    </a:lnTo>
                    <a:lnTo>
                      <a:pt x="212" y="135"/>
                    </a:lnTo>
                    <a:lnTo>
                      <a:pt x="204" y="132"/>
                    </a:lnTo>
                    <a:lnTo>
                      <a:pt x="196" y="129"/>
                    </a:lnTo>
                    <a:lnTo>
                      <a:pt x="190" y="125"/>
                    </a:lnTo>
                    <a:lnTo>
                      <a:pt x="184" y="120"/>
                    </a:lnTo>
                    <a:lnTo>
                      <a:pt x="180" y="115"/>
                    </a:lnTo>
                    <a:lnTo>
                      <a:pt x="178" y="100"/>
                    </a:lnTo>
                    <a:lnTo>
                      <a:pt x="176" y="92"/>
                    </a:lnTo>
                    <a:lnTo>
                      <a:pt x="171" y="82"/>
                    </a:lnTo>
                    <a:lnTo>
                      <a:pt x="154" y="94"/>
                    </a:lnTo>
                    <a:lnTo>
                      <a:pt x="134" y="103"/>
                    </a:lnTo>
                    <a:lnTo>
                      <a:pt x="113" y="109"/>
                    </a:lnTo>
                    <a:lnTo>
                      <a:pt x="89" y="114"/>
                    </a:lnTo>
                    <a:lnTo>
                      <a:pt x="65" y="115"/>
                    </a:lnTo>
                    <a:lnTo>
                      <a:pt x="41" y="114"/>
                    </a:lnTo>
                    <a:lnTo>
                      <a:pt x="19" y="111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167" name="Freeform 21"/>
              <p:cNvSpPr>
                <a:spLocks/>
              </p:cNvSpPr>
              <p:nvPr/>
            </p:nvSpPr>
            <p:spPr bwMode="auto">
              <a:xfrm>
                <a:off x="2867" y="2364"/>
                <a:ext cx="76" cy="96"/>
              </a:xfrm>
              <a:custGeom>
                <a:avLst/>
                <a:gdLst>
                  <a:gd name="T0" fmla="*/ 76 w 76"/>
                  <a:gd name="T1" fmla="*/ 1 h 96"/>
                  <a:gd name="T2" fmla="*/ 66 w 76"/>
                  <a:gd name="T3" fmla="*/ 0 h 96"/>
                  <a:gd name="T4" fmla="*/ 56 w 76"/>
                  <a:gd name="T5" fmla="*/ 0 h 96"/>
                  <a:gd name="T6" fmla="*/ 39 w 76"/>
                  <a:gd name="T7" fmla="*/ 3 h 96"/>
                  <a:gd name="T8" fmla="*/ 25 w 76"/>
                  <a:gd name="T9" fmla="*/ 11 h 96"/>
                  <a:gd name="T10" fmla="*/ 14 w 76"/>
                  <a:gd name="T11" fmla="*/ 22 h 96"/>
                  <a:gd name="T12" fmla="*/ 6 w 76"/>
                  <a:gd name="T13" fmla="*/ 37 h 96"/>
                  <a:gd name="T14" fmla="*/ 2 w 76"/>
                  <a:gd name="T15" fmla="*/ 54 h 96"/>
                  <a:gd name="T16" fmla="*/ 0 w 76"/>
                  <a:gd name="T17" fmla="*/ 74 h 96"/>
                  <a:gd name="T18" fmla="*/ 1 w 76"/>
                  <a:gd name="T19" fmla="*/ 96 h 96"/>
                  <a:gd name="T20" fmla="*/ 9 w 76"/>
                  <a:gd name="T21" fmla="*/ 80 h 96"/>
                  <a:gd name="T22" fmla="*/ 15 w 76"/>
                  <a:gd name="T23" fmla="*/ 65 h 96"/>
                  <a:gd name="T24" fmla="*/ 24 w 76"/>
                  <a:gd name="T25" fmla="*/ 52 h 96"/>
                  <a:gd name="T26" fmla="*/ 33 w 76"/>
                  <a:gd name="T27" fmla="*/ 40 h 96"/>
                  <a:gd name="T28" fmla="*/ 53 w 76"/>
                  <a:gd name="T29" fmla="*/ 18 h 96"/>
                  <a:gd name="T30" fmla="*/ 76 w 76"/>
                  <a:gd name="T31" fmla="*/ 1 h 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6"/>
                  <a:gd name="T49" fmla="*/ 0 h 96"/>
                  <a:gd name="T50" fmla="*/ 76 w 76"/>
                  <a:gd name="T51" fmla="*/ 96 h 9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6" h="96">
                    <a:moveTo>
                      <a:pt x="76" y="1"/>
                    </a:moveTo>
                    <a:lnTo>
                      <a:pt x="66" y="0"/>
                    </a:lnTo>
                    <a:lnTo>
                      <a:pt x="56" y="0"/>
                    </a:lnTo>
                    <a:lnTo>
                      <a:pt x="39" y="3"/>
                    </a:lnTo>
                    <a:lnTo>
                      <a:pt x="25" y="11"/>
                    </a:lnTo>
                    <a:lnTo>
                      <a:pt x="14" y="22"/>
                    </a:lnTo>
                    <a:lnTo>
                      <a:pt x="6" y="37"/>
                    </a:lnTo>
                    <a:lnTo>
                      <a:pt x="2" y="54"/>
                    </a:lnTo>
                    <a:lnTo>
                      <a:pt x="0" y="74"/>
                    </a:lnTo>
                    <a:lnTo>
                      <a:pt x="1" y="96"/>
                    </a:lnTo>
                    <a:lnTo>
                      <a:pt x="9" y="80"/>
                    </a:lnTo>
                    <a:lnTo>
                      <a:pt x="15" y="65"/>
                    </a:lnTo>
                    <a:lnTo>
                      <a:pt x="24" y="52"/>
                    </a:lnTo>
                    <a:lnTo>
                      <a:pt x="33" y="40"/>
                    </a:lnTo>
                    <a:lnTo>
                      <a:pt x="53" y="18"/>
                    </a:lnTo>
                    <a:lnTo>
                      <a:pt x="76" y="1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6168" name="Freeform 22"/>
              <p:cNvSpPr>
                <a:spLocks/>
              </p:cNvSpPr>
              <p:nvPr/>
            </p:nvSpPr>
            <p:spPr bwMode="auto">
              <a:xfrm>
                <a:off x="2923" y="2376"/>
                <a:ext cx="47" cy="86"/>
              </a:xfrm>
              <a:custGeom>
                <a:avLst/>
                <a:gdLst>
                  <a:gd name="T0" fmla="*/ 45 w 47"/>
                  <a:gd name="T1" fmla="*/ 0 h 86"/>
                  <a:gd name="T2" fmla="*/ 36 w 47"/>
                  <a:gd name="T3" fmla="*/ 24 h 86"/>
                  <a:gd name="T4" fmla="*/ 25 w 47"/>
                  <a:gd name="T5" fmla="*/ 45 h 86"/>
                  <a:gd name="T6" fmla="*/ 12 w 47"/>
                  <a:gd name="T7" fmla="*/ 64 h 86"/>
                  <a:gd name="T8" fmla="*/ 0 w 47"/>
                  <a:gd name="T9" fmla="*/ 86 h 86"/>
                  <a:gd name="T10" fmla="*/ 13 w 47"/>
                  <a:gd name="T11" fmla="*/ 74 h 86"/>
                  <a:gd name="T12" fmla="*/ 24 w 47"/>
                  <a:gd name="T13" fmla="*/ 65 h 86"/>
                  <a:gd name="T14" fmla="*/ 33 w 47"/>
                  <a:gd name="T15" fmla="*/ 56 h 86"/>
                  <a:gd name="T16" fmla="*/ 39 w 47"/>
                  <a:gd name="T17" fmla="*/ 49 h 86"/>
                  <a:gd name="T18" fmla="*/ 44 w 47"/>
                  <a:gd name="T19" fmla="*/ 41 h 86"/>
                  <a:gd name="T20" fmla="*/ 46 w 47"/>
                  <a:gd name="T21" fmla="*/ 30 h 86"/>
                  <a:gd name="T22" fmla="*/ 47 w 47"/>
                  <a:gd name="T23" fmla="*/ 17 h 86"/>
                  <a:gd name="T24" fmla="*/ 46 w 47"/>
                  <a:gd name="T25" fmla="*/ 10 h 86"/>
                  <a:gd name="T26" fmla="*/ 45 w 47"/>
                  <a:gd name="T27" fmla="*/ 0 h 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86"/>
                  <a:gd name="T44" fmla="*/ 47 w 47"/>
                  <a:gd name="T45" fmla="*/ 86 h 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86">
                    <a:moveTo>
                      <a:pt x="45" y="0"/>
                    </a:moveTo>
                    <a:lnTo>
                      <a:pt x="36" y="24"/>
                    </a:lnTo>
                    <a:lnTo>
                      <a:pt x="25" y="45"/>
                    </a:lnTo>
                    <a:lnTo>
                      <a:pt x="12" y="64"/>
                    </a:lnTo>
                    <a:lnTo>
                      <a:pt x="0" y="86"/>
                    </a:lnTo>
                    <a:lnTo>
                      <a:pt x="13" y="74"/>
                    </a:lnTo>
                    <a:lnTo>
                      <a:pt x="24" y="65"/>
                    </a:lnTo>
                    <a:lnTo>
                      <a:pt x="33" y="56"/>
                    </a:lnTo>
                    <a:lnTo>
                      <a:pt x="39" y="49"/>
                    </a:lnTo>
                    <a:lnTo>
                      <a:pt x="44" y="41"/>
                    </a:lnTo>
                    <a:lnTo>
                      <a:pt x="46" y="30"/>
                    </a:lnTo>
                    <a:lnTo>
                      <a:pt x="47" y="17"/>
                    </a:lnTo>
                    <a:lnTo>
                      <a:pt x="46" y="1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FF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8121650" y="5745163"/>
            <a:ext cx="698500" cy="708025"/>
            <a:chOff x="4649" y="2750"/>
            <a:chExt cx="440" cy="446"/>
          </a:xfrm>
        </p:grpSpPr>
        <p:sp>
          <p:nvSpPr>
            <p:cNvPr id="6154" name="Oval 24"/>
            <p:cNvSpPr>
              <a:spLocks noChangeArrowheads="1"/>
            </p:cNvSpPr>
            <p:nvPr/>
          </p:nvSpPr>
          <p:spPr bwMode="auto">
            <a:xfrm>
              <a:off x="4649" y="2750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6155" name="Sound"/>
            <p:cNvSpPr>
              <a:spLocks noEditPoints="1" noChangeArrowheads="1"/>
            </p:cNvSpPr>
            <p:nvPr/>
          </p:nvSpPr>
          <p:spPr bwMode="auto">
            <a:xfrm>
              <a:off x="4694" y="2840"/>
              <a:ext cx="318" cy="273"/>
            </a:xfrm>
            <a:custGeom>
              <a:avLst/>
              <a:gdLst>
                <a:gd name="T0" fmla="*/ 2 w 21600"/>
                <a:gd name="T1" fmla="*/ 3 h 21600"/>
                <a:gd name="T2" fmla="*/ 2 w 21600"/>
                <a:gd name="T3" fmla="*/ 0 h 21600"/>
                <a:gd name="T4" fmla="*/ 0 w 21600"/>
                <a:gd name="T5" fmla="*/ 2 h 21600"/>
                <a:gd name="T6" fmla="*/ 5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47 w 21600"/>
                <a:gd name="T13" fmla="*/ 22470 h 21600"/>
                <a:gd name="T14" fmla="*/ 21057 w 21600"/>
                <a:gd name="T15" fmla="*/ 28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7273"/>
                  </a:moveTo>
                  <a:lnTo>
                    <a:pt x="5824" y="7273"/>
                  </a:lnTo>
                  <a:lnTo>
                    <a:pt x="11164" y="0"/>
                  </a:lnTo>
                  <a:lnTo>
                    <a:pt x="11164" y="21159"/>
                  </a:lnTo>
                  <a:lnTo>
                    <a:pt x="5824" y="13885"/>
                  </a:lnTo>
                  <a:lnTo>
                    <a:pt x="0" y="13885"/>
                  </a:lnTo>
                  <a:lnTo>
                    <a:pt x="0" y="7273"/>
                  </a:lnTo>
                  <a:close/>
                </a:path>
                <a:path w="21600" h="21600">
                  <a:moveTo>
                    <a:pt x="13024" y="7273"/>
                  </a:moveTo>
                  <a:lnTo>
                    <a:pt x="13591" y="6722"/>
                  </a:lnTo>
                  <a:lnTo>
                    <a:pt x="13833" y="7548"/>
                  </a:lnTo>
                  <a:lnTo>
                    <a:pt x="14076" y="8485"/>
                  </a:lnTo>
                  <a:lnTo>
                    <a:pt x="14157" y="9367"/>
                  </a:lnTo>
                  <a:lnTo>
                    <a:pt x="14197" y="10524"/>
                  </a:lnTo>
                  <a:lnTo>
                    <a:pt x="14197" y="11406"/>
                  </a:lnTo>
                  <a:lnTo>
                    <a:pt x="14116" y="12012"/>
                  </a:lnTo>
                  <a:lnTo>
                    <a:pt x="13995" y="12728"/>
                  </a:lnTo>
                  <a:lnTo>
                    <a:pt x="13833" y="13444"/>
                  </a:lnTo>
                  <a:lnTo>
                    <a:pt x="13712" y="14106"/>
                  </a:lnTo>
                  <a:lnTo>
                    <a:pt x="13591" y="14546"/>
                  </a:lnTo>
                  <a:lnTo>
                    <a:pt x="13065" y="13885"/>
                  </a:lnTo>
                  <a:lnTo>
                    <a:pt x="13307" y="12893"/>
                  </a:lnTo>
                  <a:lnTo>
                    <a:pt x="13469" y="11791"/>
                  </a:lnTo>
                  <a:lnTo>
                    <a:pt x="13550" y="10910"/>
                  </a:lnTo>
                  <a:lnTo>
                    <a:pt x="13591" y="10138"/>
                  </a:lnTo>
                  <a:lnTo>
                    <a:pt x="13469" y="9367"/>
                  </a:lnTo>
                  <a:lnTo>
                    <a:pt x="13388" y="8595"/>
                  </a:lnTo>
                  <a:lnTo>
                    <a:pt x="13267" y="7934"/>
                  </a:lnTo>
                  <a:lnTo>
                    <a:pt x="13024" y="7273"/>
                  </a:lnTo>
                  <a:close/>
                </a:path>
                <a:path w="21600" h="21600">
                  <a:moveTo>
                    <a:pt x="16382" y="3967"/>
                  </a:moveTo>
                  <a:lnTo>
                    <a:pt x="16786" y="5179"/>
                  </a:lnTo>
                  <a:lnTo>
                    <a:pt x="17150" y="6612"/>
                  </a:lnTo>
                  <a:lnTo>
                    <a:pt x="17474" y="8651"/>
                  </a:lnTo>
                  <a:lnTo>
                    <a:pt x="17595" y="9753"/>
                  </a:lnTo>
                  <a:lnTo>
                    <a:pt x="17635" y="12012"/>
                  </a:lnTo>
                  <a:lnTo>
                    <a:pt x="17393" y="13665"/>
                  </a:lnTo>
                  <a:lnTo>
                    <a:pt x="17150" y="15208"/>
                  </a:lnTo>
                  <a:lnTo>
                    <a:pt x="16786" y="16310"/>
                  </a:lnTo>
                  <a:lnTo>
                    <a:pt x="16341" y="17687"/>
                  </a:lnTo>
                  <a:lnTo>
                    <a:pt x="15815" y="17081"/>
                  </a:lnTo>
                  <a:lnTo>
                    <a:pt x="16503" y="14602"/>
                  </a:lnTo>
                  <a:lnTo>
                    <a:pt x="16786" y="13169"/>
                  </a:lnTo>
                  <a:lnTo>
                    <a:pt x="16867" y="12012"/>
                  </a:lnTo>
                  <a:lnTo>
                    <a:pt x="16867" y="9642"/>
                  </a:lnTo>
                  <a:lnTo>
                    <a:pt x="16705" y="7989"/>
                  </a:lnTo>
                  <a:lnTo>
                    <a:pt x="16422" y="6612"/>
                  </a:lnTo>
                  <a:lnTo>
                    <a:pt x="16220" y="5675"/>
                  </a:lnTo>
                  <a:lnTo>
                    <a:pt x="15856" y="4518"/>
                  </a:lnTo>
                  <a:lnTo>
                    <a:pt x="16382" y="3967"/>
                  </a:lnTo>
                  <a:close/>
                </a:path>
                <a:path w="21600" h="21600">
                  <a:moveTo>
                    <a:pt x="18889" y="1377"/>
                  </a:moveTo>
                  <a:lnTo>
                    <a:pt x="19415" y="826"/>
                  </a:lnTo>
                  <a:lnTo>
                    <a:pt x="20194" y="2576"/>
                  </a:lnTo>
                  <a:lnTo>
                    <a:pt x="20831" y="4683"/>
                  </a:lnTo>
                  <a:lnTo>
                    <a:pt x="21357" y="7204"/>
                  </a:lnTo>
                  <a:lnTo>
                    <a:pt x="21650" y="9450"/>
                  </a:lnTo>
                  <a:lnTo>
                    <a:pt x="21600" y="12301"/>
                  </a:lnTo>
                  <a:lnTo>
                    <a:pt x="21215" y="15938"/>
                  </a:lnTo>
                  <a:lnTo>
                    <a:pt x="20629" y="18348"/>
                  </a:lnTo>
                  <a:lnTo>
                    <a:pt x="19415" y="21655"/>
                  </a:lnTo>
                  <a:lnTo>
                    <a:pt x="18889" y="21159"/>
                  </a:lnTo>
                  <a:lnTo>
                    <a:pt x="19901" y="18404"/>
                  </a:lnTo>
                  <a:lnTo>
                    <a:pt x="20467" y="15593"/>
                  </a:lnTo>
                  <a:lnTo>
                    <a:pt x="20791" y="12342"/>
                  </a:lnTo>
                  <a:lnTo>
                    <a:pt x="20871" y="9532"/>
                  </a:lnTo>
                  <a:lnTo>
                    <a:pt x="20629" y="7411"/>
                  </a:lnTo>
                  <a:lnTo>
                    <a:pt x="20062" y="4628"/>
                  </a:lnTo>
                  <a:lnTo>
                    <a:pt x="19415" y="2810"/>
                  </a:lnTo>
                  <a:lnTo>
                    <a:pt x="18889" y="1377"/>
                  </a:lnTo>
                  <a:close/>
                </a:path>
              </a:pathLst>
            </a:custGeom>
            <a:solidFill>
              <a:srgbClr val="FFB46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6650" name="AutoShape 26"/>
          <p:cNvSpPr>
            <a:spLocks noChangeArrowheads="1"/>
          </p:cNvSpPr>
          <p:nvPr/>
        </p:nvSpPr>
        <p:spPr bwMode="auto">
          <a:xfrm>
            <a:off x="2914650" y="5734050"/>
            <a:ext cx="3097213" cy="792163"/>
          </a:xfrm>
          <a:prstGeom prst="foldedCorner">
            <a:avLst>
              <a:gd name="adj" fmla="val 12500"/>
            </a:avLst>
          </a:prstGeom>
          <a:noFill/>
          <a:ln>
            <a:noFill/>
          </a:ln>
          <a:effectLst>
            <a:outerShdw dist="63500" dir="3187806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6600" b="1">
                <a:solidFill>
                  <a:schemeClr val="bg1"/>
                </a:solidFill>
                <a:latin typeface="Times New Roman" pitchFamily="18" charset="0"/>
              </a:rPr>
              <a:t>couple</a:t>
            </a:r>
          </a:p>
        </p:txBody>
      </p:sp>
      <p:pic>
        <p:nvPicPr>
          <p:cNvPr id="26651" name="Picture 27" descr="Parej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1628775"/>
            <a:ext cx="3322637" cy="3967163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36"/>
          <p:cNvSpPr>
            <a:spLocks noChangeArrowheads="1"/>
          </p:cNvSpPr>
          <p:nvPr/>
        </p:nvSpPr>
        <p:spPr bwMode="auto">
          <a:xfrm>
            <a:off x="0" y="333375"/>
            <a:ext cx="9144000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7883971" y="667544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4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/ 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9</a:t>
            </a:r>
            <a:endParaRPr lang="es-ES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7" name="Text Box 37"/>
          <p:cNvSpPr txBox="1">
            <a:spLocks noChangeArrowheads="1"/>
          </p:cNvSpPr>
          <p:nvPr/>
        </p:nvSpPr>
        <p:spPr bwMode="auto">
          <a:xfrm>
            <a:off x="107950" y="333375"/>
            <a:ext cx="8462934" cy="9233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5400" dirty="0" err="1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sz="5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5400" dirty="0" smtClean="0">
                <a:solidFill>
                  <a:schemeClr val="bg1"/>
                </a:solidFill>
                <a:latin typeface="Times New Roman" pitchFamily="18" charset="0"/>
              </a:rPr>
              <a:t>Day </a:t>
            </a:r>
            <a:r>
              <a:rPr lang="es-ES" sz="5400" dirty="0" err="1" smtClean="0">
                <a:solidFill>
                  <a:schemeClr val="bg1"/>
                </a:solidFill>
                <a:latin typeface="Times New Roman" pitchFamily="18" charset="0"/>
              </a:rPr>
              <a:t>vocabulary</a:t>
            </a:r>
            <a:endParaRPr lang="es-ES" sz="54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79299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up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66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28"/>
          <p:cNvSpPr>
            <a:spLocks/>
          </p:cNvSpPr>
          <p:nvPr/>
        </p:nvSpPr>
        <p:spPr bwMode="auto">
          <a:xfrm>
            <a:off x="827088" y="1268413"/>
            <a:ext cx="7129462" cy="5589587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8027988" y="4737100"/>
            <a:ext cx="792162" cy="819150"/>
            <a:chOff x="748" y="3158"/>
            <a:chExt cx="499" cy="516"/>
          </a:xfrm>
        </p:grpSpPr>
        <p:sp>
          <p:nvSpPr>
            <p:cNvPr id="7180" name="Oval 10"/>
            <p:cNvSpPr>
              <a:spLocks noChangeArrowheads="1"/>
            </p:cNvSpPr>
            <p:nvPr/>
          </p:nvSpPr>
          <p:spPr bwMode="auto">
            <a:xfrm>
              <a:off x="807" y="3187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7181" name="Group 11"/>
            <p:cNvGrpSpPr>
              <a:grpSpLocks/>
            </p:cNvGrpSpPr>
            <p:nvPr/>
          </p:nvGrpSpPr>
          <p:grpSpPr bwMode="auto">
            <a:xfrm>
              <a:off x="748" y="3158"/>
              <a:ext cx="499" cy="516"/>
              <a:chOff x="2655" y="1738"/>
              <a:chExt cx="866" cy="834"/>
            </a:xfrm>
          </p:grpSpPr>
          <p:sp>
            <p:nvSpPr>
              <p:cNvPr id="7182" name="Freeform 12"/>
              <p:cNvSpPr>
                <a:spLocks/>
              </p:cNvSpPr>
              <p:nvPr/>
            </p:nvSpPr>
            <p:spPr bwMode="auto">
              <a:xfrm>
                <a:off x="2655" y="1738"/>
                <a:ext cx="866" cy="834"/>
              </a:xfrm>
              <a:custGeom>
                <a:avLst/>
                <a:gdLst>
                  <a:gd name="T0" fmla="*/ 789 w 866"/>
                  <a:gd name="T1" fmla="*/ 45 h 834"/>
                  <a:gd name="T2" fmla="*/ 728 w 866"/>
                  <a:gd name="T3" fmla="*/ 91 h 834"/>
                  <a:gd name="T4" fmla="*/ 576 w 866"/>
                  <a:gd name="T5" fmla="*/ 190 h 834"/>
                  <a:gd name="T6" fmla="*/ 516 w 866"/>
                  <a:gd name="T7" fmla="*/ 233 h 834"/>
                  <a:gd name="T8" fmla="*/ 456 w 866"/>
                  <a:gd name="T9" fmla="*/ 284 h 834"/>
                  <a:gd name="T10" fmla="*/ 398 w 866"/>
                  <a:gd name="T11" fmla="*/ 346 h 834"/>
                  <a:gd name="T12" fmla="*/ 356 w 866"/>
                  <a:gd name="T13" fmla="*/ 402 h 834"/>
                  <a:gd name="T14" fmla="*/ 282 w 866"/>
                  <a:gd name="T15" fmla="*/ 593 h 834"/>
                  <a:gd name="T16" fmla="*/ 245 w 866"/>
                  <a:gd name="T17" fmla="*/ 597 h 834"/>
                  <a:gd name="T18" fmla="*/ 221 w 866"/>
                  <a:gd name="T19" fmla="*/ 614 h 834"/>
                  <a:gd name="T20" fmla="*/ 202 w 866"/>
                  <a:gd name="T21" fmla="*/ 639 h 834"/>
                  <a:gd name="T22" fmla="*/ 174 w 866"/>
                  <a:gd name="T23" fmla="*/ 687 h 834"/>
                  <a:gd name="T24" fmla="*/ 145 w 866"/>
                  <a:gd name="T25" fmla="*/ 720 h 834"/>
                  <a:gd name="T26" fmla="*/ 115 w 866"/>
                  <a:gd name="T27" fmla="*/ 742 h 834"/>
                  <a:gd name="T28" fmla="*/ 89 w 866"/>
                  <a:gd name="T29" fmla="*/ 756 h 834"/>
                  <a:gd name="T30" fmla="*/ 58 w 866"/>
                  <a:gd name="T31" fmla="*/ 768 h 834"/>
                  <a:gd name="T32" fmla="*/ 21 w 866"/>
                  <a:gd name="T33" fmla="*/ 777 h 834"/>
                  <a:gd name="T34" fmla="*/ 25 w 866"/>
                  <a:gd name="T35" fmla="*/ 793 h 834"/>
                  <a:gd name="T36" fmla="*/ 79 w 866"/>
                  <a:gd name="T37" fmla="*/ 809 h 834"/>
                  <a:gd name="T38" fmla="*/ 135 w 866"/>
                  <a:gd name="T39" fmla="*/ 815 h 834"/>
                  <a:gd name="T40" fmla="*/ 190 w 866"/>
                  <a:gd name="T41" fmla="*/ 809 h 834"/>
                  <a:gd name="T42" fmla="*/ 227 w 866"/>
                  <a:gd name="T43" fmla="*/ 809 h 834"/>
                  <a:gd name="T44" fmla="*/ 249 w 866"/>
                  <a:gd name="T45" fmla="*/ 822 h 834"/>
                  <a:gd name="T46" fmla="*/ 284 w 866"/>
                  <a:gd name="T47" fmla="*/ 832 h 834"/>
                  <a:gd name="T48" fmla="*/ 313 w 866"/>
                  <a:gd name="T49" fmla="*/ 834 h 834"/>
                  <a:gd name="T50" fmla="*/ 308 w 866"/>
                  <a:gd name="T51" fmla="*/ 806 h 834"/>
                  <a:gd name="T52" fmla="*/ 307 w 866"/>
                  <a:gd name="T53" fmla="*/ 783 h 834"/>
                  <a:gd name="T54" fmla="*/ 313 w 866"/>
                  <a:gd name="T55" fmla="*/ 761 h 834"/>
                  <a:gd name="T56" fmla="*/ 329 w 866"/>
                  <a:gd name="T57" fmla="*/ 737 h 834"/>
                  <a:gd name="T58" fmla="*/ 350 w 866"/>
                  <a:gd name="T59" fmla="*/ 714 h 834"/>
                  <a:gd name="T60" fmla="*/ 360 w 866"/>
                  <a:gd name="T61" fmla="*/ 692 h 834"/>
                  <a:gd name="T62" fmla="*/ 361 w 866"/>
                  <a:gd name="T63" fmla="*/ 668 h 834"/>
                  <a:gd name="T64" fmla="*/ 357 w 866"/>
                  <a:gd name="T65" fmla="*/ 640 h 834"/>
                  <a:gd name="T66" fmla="*/ 376 w 866"/>
                  <a:gd name="T67" fmla="*/ 607 h 834"/>
                  <a:gd name="T68" fmla="*/ 408 w 866"/>
                  <a:gd name="T69" fmla="*/ 576 h 834"/>
                  <a:gd name="T70" fmla="*/ 500 w 866"/>
                  <a:gd name="T71" fmla="*/ 482 h 834"/>
                  <a:gd name="T72" fmla="*/ 569 w 866"/>
                  <a:gd name="T73" fmla="*/ 394 h 834"/>
                  <a:gd name="T74" fmla="*/ 670 w 866"/>
                  <a:gd name="T75" fmla="*/ 284 h 834"/>
                  <a:gd name="T76" fmla="*/ 770 w 866"/>
                  <a:gd name="T77" fmla="*/ 172 h 834"/>
                  <a:gd name="T78" fmla="*/ 815 w 866"/>
                  <a:gd name="T79" fmla="*/ 114 h 834"/>
                  <a:gd name="T80" fmla="*/ 853 w 866"/>
                  <a:gd name="T81" fmla="*/ 50 h 834"/>
                  <a:gd name="T82" fmla="*/ 862 w 866"/>
                  <a:gd name="T83" fmla="*/ 32 h 834"/>
                  <a:gd name="T84" fmla="*/ 866 w 866"/>
                  <a:gd name="T85" fmla="*/ 18 h 834"/>
                  <a:gd name="T86" fmla="*/ 860 w 866"/>
                  <a:gd name="T87" fmla="*/ 2 h 834"/>
                  <a:gd name="T88" fmla="*/ 844 w 866"/>
                  <a:gd name="T89" fmla="*/ 2 h 834"/>
                  <a:gd name="T90" fmla="*/ 818 w 866"/>
                  <a:gd name="T91" fmla="*/ 19 h 83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66"/>
                  <a:gd name="T139" fmla="*/ 0 h 834"/>
                  <a:gd name="T140" fmla="*/ 866 w 866"/>
                  <a:gd name="T141" fmla="*/ 834 h 83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66" h="834">
                    <a:moveTo>
                      <a:pt x="818" y="19"/>
                    </a:moveTo>
                    <a:lnTo>
                      <a:pt x="789" y="45"/>
                    </a:lnTo>
                    <a:lnTo>
                      <a:pt x="758" y="69"/>
                    </a:lnTo>
                    <a:lnTo>
                      <a:pt x="728" y="91"/>
                    </a:lnTo>
                    <a:lnTo>
                      <a:pt x="698" y="111"/>
                    </a:lnTo>
                    <a:lnTo>
                      <a:pt x="576" y="190"/>
                    </a:lnTo>
                    <a:lnTo>
                      <a:pt x="545" y="211"/>
                    </a:lnTo>
                    <a:lnTo>
                      <a:pt x="516" y="233"/>
                    </a:lnTo>
                    <a:lnTo>
                      <a:pt x="486" y="257"/>
                    </a:lnTo>
                    <a:lnTo>
                      <a:pt x="456" y="284"/>
                    </a:lnTo>
                    <a:lnTo>
                      <a:pt x="427" y="313"/>
                    </a:lnTo>
                    <a:lnTo>
                      <a:pt x="398" y="346"/>
                    </a:lnTo>
                    <a:lnTo>
                      <a:pt x="370" y="383"/>
                    </a:lnTo>
                    <a:lnTo>
                      <a:pt x="356" y="402"/>
                    </a:lnTo>
                    <a:lnTo>
                      <a:pt x="342" y="423"/>
                    </a:lnTo>
                    <a:lnTo>
                      <a:pt x="282" y="593"/>
                    </a:lnTo>
                    <a:lnTo>
                      <a:pt x="261" y="593"/>
                    </a:lnTo>
                    <a:lnTo>
                      <a:pt x="245" y="597"/>
                    </a:lnTo>
                    <a:lnTo>
                      <a:pt x="231" y="604"/>
                    </a:lnTo>
                    <a:lnTo>
                      <a:pt x="221" y="614"/>
                    </a:lnTo>
                    <a:lnTo>
                      <a:pt x="211" y="626"/>
                    </a:lnTo>
                    <a:lnTo>
                      <a:pt x="202" y="639"/>
                    </a:lnTo>
                    <a:lnTo>
                      <a:pt x="183" y="671"/>
                    </a:lnTo>
                    <a:lnTo>
                      <a:pt x="174" y="687"/>
                    </a:lnTo>
                    <a:lnTo>
                      <a:pt x="160" y="703"/>
                    </a:lnTo>
                    <a:lnTo>
                      <a:pt x="145" y="720"/>
                    </a:lnTo>
                    <a:lnTo>
                      <a:pt x="126" y="735"/>
                    </a:lnTo>
                    <a:lnTo>
                      <a:pt x="115" y="742"/>
                    </a:lnTo>
                    <a:lnTo>
                      <a:pt x="102" y="749"/>
                    </a:lnTo>
                    <a:lnTo>
                      <a:pt x="89" y="756"/>
                    </a:lnTo>
                    <a:lnTo>
                      <a:pt x="75" y="762"/>
                    </a:lnTo>
                    <a:lnTo>
                      <a:pt x="58" y="768"/>
                    </a:lnTo>
                    <a:lnTo>
                      <a:pt x="41" y="773"/>
                    </a:lnTo>
                    <a:lnTo>
                      <a:pt x="21" y="777"/>
                    </a:lnTo>
                    <a:lnTo>
                      <a:pt x="0" y="781"/>
                    </a:lnTo>
                    <a:lnTo>
                      <a:pt x="25" y="793"/>
                    </a:lnTo>
                    <a:lnTo>
                      <a:pt x="52" y="801"/>
                    </a:lnTo>
                    <a:lnTo>
                      <a:pt x="79" y="809"/>
                    </a:lnTo>
                    <a:lnTo>
                      <a:pt x="107" y="813"/>
                    </a:lnTo>
                    <a:lnTo>
                      <a:pt x="135" y="815"/>
                    </a:lnTo>
                    <a:lnTo>
                      <a:pt x="163" y="814"/>
                    </a:lnTo>
                    <a:lnTo>
                      <a:pt x="190" y="809"/>
                    </a:lnTo>
                    <a:lnTo>
                      <a:pt x="216" y="799"/>
                    </a:lnTo>
                    <a:lnTo>
                      <a:pt x="227" y="809"/>
                    </a:lnTo>
                    <a:lnTo>
                      <a:pt x="238" y="817"/>
                    </a:lnTo>
                    <a:lnTo>
                      <a:pt x="249" y="822"/>
                    </a:lnTo>
                    <a:lnTo>
                      <a:pt x="260" y="826"/>
                    </a:lnTo>
                    <a:lnTo>
                      <a:pt x="284" y="832"/>
                    </a:lnTo>
                    <a:lnTo>
                      <a:pt x="297" y="833"/>
                    </a:lnTo>
                    <a:lnTo>
                      <a:pt x="313" y="834"/>
                    </a:lnTo>
                    <a:lnTo>
                      <a:pt x="311" y="819"/>
                    </a:lnTo>
                    <a:lnTo>
                      <a:pt x="308" y="806"/>
                    </a:lnTo>
                    <a:lnTo>
                      <a:pt x="307" y="794"/>
                    </a:lnTo>
                    <a:lnTo>
                      <a:pt x="307" y="783"/>
                    </a:lnTo>
                    <a:lnTo>
                      <a:pt x="308" y="772"/>
                    </a:lnTo>
                    <a:lnTo>
                      <a:pt x="313" y="761"/>
                    </a:lnTo>
                    <a:lnTo>
                      <a:pt x="319" y="750"/>
                    </a:lnTo>
                    <a:lnTo>
                      <a:pt x="329" y="737"/>
                    </a:lnTo>
                    <a:lnTo>
                      <a:pt x="341" y="725"/>
                    </a:lnTo>
                    <a:lnTo>
                      <a:pt x="350" y="714"/>
                    </a:lnTo>
                    <a:lnTo>
                      <a:pt x="356" y="703"/>
                    </a:lnTo>
                    <a:lnTo>
                      <a:pt x="360" y="692"/>
                    </a:lnTo>
                    <a:lnTo>
                      <a:pt x="361" y="680"/>
                    </a:lnTo>
                    <a:lnTo>
                      <a:pt x="361" y="668"/>
                    </a:lnTo>
                    <a:lnTo>
                      <a:pt x="360" y="655"/>
                    </a:lnTo>
                    <a:lnTo>
                      <a:pt x="357" y="640"/>
                    </a:lnTo>
                    <a:lnTo>
                      <a:pt x="365" y="624"/>
                    </a:lnTo>
                    <a:lnTo>
                      <a:pt x="376" y="607"/>
                    </a:lnTo>
                    <a:lnTo>
                      <a:pt x="392" y="591"/>
                    </a:lnTo>
                    <a:lnTo>
                      <a:pt x="408" y="576"/>
                    </a:lnTo>
                    <a:lnTo>
                      <a:pt x="479" y="514"/>
                    </a:lnTo>
                    <a:lnTo>
                      <a:pt x="500" y="482"/>
                    </a:lnTo>
                    <a:lnTo>
                      <a:pt x="521" y="451"/>
                    </a:lnTo>
                    <a:lnTo>
                      <a:pt x="569" y="394"/>
                    </a:lnTo>
                    <a:lnTo>
                      <a:pt x="619" y="338"/>
                    </a:lnTo>
                    <a:lnTo>
                      <a:pt x="670" y="284"/>
                    </a:lnTo>
                    <a:lnTo>
                      <a:pt x="722" y="228"/>
                    </a:lnTo>
                    <a:lnTo>
                      <a:pt x="770" y="172"/>
                    </a:lnTo>
                    <a:lnTo>
                      <a:pt x="793" y="143"/>
                    </a:lnTo>
                    <a:lnTo>
                      <a:pt x="815" y="114"/>
                    </a:lnTo>
                    <a:lnTo>
                      <a:pt x="835" y="82"/>
                    </a:lnTo>
                    <a:lnTo>
                      <a:pt x="853" y="50"/>
                    </a:lnTo>
                    <a:lnTo>
                      <a:pt x="858" y="41"/>
                    </a:lnTo>
                    <a:lnTo>
                      <a:pt x="862" y="32"/>
                    </a:lnTo>
                    <a:lnTo>
                      <a:pt x="864" y="24"/>
                    </a:lnTo>
                    <a:lnTo>
                      <a:pt x="866" y="18"/>
                    </a:lnTo>
                    <a:lnTo>
                      <a:pt x="864" y="8"/>
                    </a:lnTo>
                    <a:lnTo>
                      <a:pt x="860" y="2"/>
                    </a:lnTo>
                    <a:lnTo>
                      <a:pt x="853" y="0"/>
                    </a:lnTo>
                    <a:lnTo>
                      <a:pt x="844" y="2"/>
                    </a:lnTo>
                    <a:lnTo>
                      <a:pt x="832" y="9"/>
                    </a:lnTo>
                    <a:lnTo>
                      <a:pt x="818" y="1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7183" name="Freeform 13"/>
              <p:cNvSpPr>
                <a:spLocks/>
              </p:cNvSpPr>
              <p:nvPr/>
            </p:nvSpPr>
            <p:spPr bwMode="auto">
              <a:xfrm>
                <a:off x="3035" y="1765"/>
                <a:ext cx="463" cy="452"/>
              </a:xfrm>
              <a:custGeom>
                <a:avLst/>
                <a:gdLst>
                  <a:gd name="T0" fmla="*/ 426 w 463"/>
                  <a:gd name="T1" fmla="*/ 19 h 452"/>
                  <a:gd name="T2" fmla="*/ 398 w 463"/>
                  <a:gd name="T3" fmla="*/ 45 h 452"/>
                  <a:gd name="T4" fmla="*/ 368 w 463"/>
                  <a:gd name="T5" fmla="*/ 69 h 452"/>
                  <a:gd name="T6" fmla="*/ 339 w 463"/>
                  <a:gd name="T7" fmla="*/ 92 h 452"/>
                  <a:gd name="T8" fmla="*/ 309 w 463"/>
                  <a:gd name="T9" fmla="*/ 114 h 452"/>
                  <a:gd name="T10" fmla="*/ 249 w 463"/>
                  <a:gd name="T11" fmla="*/ 155 h 452"/>
                  <a:gd name="T12" fmla="*/ 189 w 463"/>
                  <a:gd name="T13" fmla="*/ 196 h 452"/>
                  <a:gd name="T14" fmla="*/ 133 w 463"/>
                  <a:gd name="T15" fmla="*/ 238 h 452"/>
                  <a:gd name="T16" fmla="*/ 107 w 463"/>
                  <a:gd name="T17" fmla="*/ 261 h 452"/>
                  <a:gd name="T18" fmla="*/ 82 w 463"/>
                  <a:gd name="T19" fmla="*/ 285 h 452"/>
                  <a:gd name="T20" fmla="*/ 58 w 463"/>
                  <a:gd name="T21" fmla="*/ 311 h 452"/>
                  <a:gd name="T22" fmla="*/ 37 w 463"/>
                  <a:gd name="T23" fmla="*/ 339 h 452"/>
                  <a:gd name="T24" fmla="*/ 17 w 463"/>
                  <a:gd name="T25" fmla="*/ 370 h 452"/>
                  <a:gd name="T26" fmla="*/ 0 w 463"/>
                  <a:gd name="T27" fmla="*/ 404 h 452"/>
                  <a:gd name="T28" fmla="*/ 82 w 463"/>
                  <a:gd name="T29" fmla="*/ 452 h 452"/>
                  <a:gd name="T30" fmla="*/ 102 w 463"/>
                  <a:gd name="T31" fmla="*/ 422 h 452"/>
                  <a:gd name="T32" fmla="*/ 123 w 463"/>
                  <a:gd name="T33" fmla="*/ 394 h 452"/>
                  <a:gd name="T34" fmla="*/ 144 w 463"/>
                  <a:gd name="T35" fmla="*/ 367 h 452"/>
                  <a:gd name="T36" fmla="*/ 167 w 463"/>
                  <a:gd name="T37" fmla="*/ 342 h 452"/>
                  <a:gd name="T38" fmla="*/ 216 w 463"/>
                  <a:gd name="T39" fmla="*/ 293 h 452"/>
                  <a:gd name="T40" fmla="*/ 265 w 463"/>
                  <a:gd name="T41" fmla="*/ 246 h 452"/>
                  <a:gd name="T42" fmla="*/ 316 w 463"/>
                  <a:gd name="T43" fmla="*/ 199 h 452"/>
                  <a:gd name="T44" fmla="*/ 365 w 463"/>
                  <a:gd name="T45" fmla="*/ 149 h 452"/>
                  <a:gd name="T46" fmla="*/ 388 w 463"/>
                  <a:gd name="T47" fmla="*/ 121 h 452"/>
                  <a:gd name="T48" fmla="*/ 411 w 463"/>
                  <a:gd name="T49" fmla="*/ 93 h 452"/>
                  <a:gd name="T50" fmla="*/ 433 w 463"/>
                  <a:gd name="T51" fmla="*/ 63 h 452"/>
                  <a:gd name="T52" fmla="*/ 454 w 463"/>
                  <a:gd name="T53" fmla="*/ 31 h 452"/>
                  <a:gd name="T54" fmla="*/ 459 w 463"/>
                  <a:gd name="T55" fmla="*/ 19 h 452"/>
                  <a:gd name="T56" fmla="*/ 463 w 463"/>
                  <a:gd name="T57" fmla="*/ 10 h 452"/>
                  <a:gd name="T58" fmla="*/ 463 w 463"/>
                  <a:gd name="T59" fmla="*/ 5 h 452"/>
                  <a:gd name="T60" fmla="*/ 459 w 463"/>
                  <a:gd name="T61" fmla="*/ 2 h 452"/>
                  <a:gd name="T62" fmla="*/ 455 w 463"/>
                  <a:gd name="T63" fmla="*/ 0 h 452"/>
                  <a:gd name="T64" fmla="*/ 447 w 463"/>
                  <a:gd name="T65" fmla="*/ 4 h 452"/>
                  <a:gd name="T66" fmla="*/ 437 w 463"/>
                  <a:gd name="T67" fmla="*/ 10 h 452"/>
                  <a:gd name="T68" fmla="*/ 426 w 463"/>
                  <a:gd name="T69" fmla="*/ 19 h 4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63"/>
                  <a:gd name="T106" fmla="*/ 0 h 452"/>
                  <a:gd name="T107" fmla="*/ 463 w 463"/>
                  <a:gd name="T108" fmla="*/ 452 h 45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63" h="452">
                    <a:moveTo>
                      <a:pt x="426" y="19"/>
                    </a:moveTo>
                    <a:lnTo>
                      <a:pt x="398" y="45"/>
                    </a:lnTo>
                    <a:lnTo>
                      <a:pt x="368" y="69"/>
                    </a:lnTo>
                    <a:lnTo>
                      <a:pt x="339" y="92"/>
                    </a:lnTo>
                    <a:lnTo>
                      <a:pt x="309" y="114"/>
                    </a:lnTo>
                    <a:lnTo>
                      <a:pt x="249" y="155"/>
                    </a:lnTo>
                    <a:lnTo>
                      <a:pt x="189" y="196"/>
                    </a:lnTo>
                    <a:lnTo>
                      <a:pt x="133" y="238"/>
                    </a:lnTo>
                    <a:lnTo>
                      <a:pt x="107" y="261"/>
                    </a:lnTo>
                    <a:lnTo>
                      <a:pt x="82" y="285"/>
                    </a:lnTo>
                    <a:lnTo>
                      <a:pt x="58" y="311"/>
                    </a:lnTo>
                    <a:lnTo>
                      <a:pt x="37" y="339"/>
                    </a:lnTo>
                    <a:lnTo>
                      <a:pt x="17" y="370"/>
                    </a:lnTo>
                    <a:lnTo>
                      <a:pt x="0" y="404"/>
                    </a:lnTo>
                    <a:lnTo>
                      <a:pt x="82" y="452"/>
                    </a:lnTo>
                    <a:lnTo>
                      <a:pt x="102" y="422"/>
                    </a:lnTo>
                    <a:lnTo>
                      <a:pt x="123" y="394"/>
                    </a:lnTo>
                    <a:lnTo>
                      <a:pt x="144" y="367"/>
                    </a:lnTo>
                    <a:lnTo>
                      <a:pt x="167" y="342"/>
                    </a:lnTo>
                    <a:lnTo>
                      <a:pt x="216" y="293"/>
                    </a:lnTo>
                    <a:lnTo>
                      <a:pt x="265" y="246"/>
                    </a:lnTo>
                    <a:lnTo>
                      <a:pt x="316" y="199"/>
                    </a:lnTo>
                    <a:lnTo>
                      <a:pt x="365" y="149"/>
                    </a:lnTo>
                    <a:lnTo>
                      <a:pt x="388" y="121"/>
                    </a:lnTo>
                    <a:lnTo>
                      <a:pt x="411" y="93"/>
                    </a:lnTo>
                    <a:lnTo>
                      <a:pt x="433" y="63"/>
                    </a:lnTo>
                    <a:lnTo>
                      <a:pt x="454" y="31"/>
                    </a:lnTo>
                    <a:lnTo>
                      <a:pt x="459" y="19"/>
                    </a:lnTo>
                    <a:lnTo>
                      <a:pt x="463" y="10"/>
                    </a:lnTo>
                    <a:lnTo>
                      <a:pt x="463" y="5"/>
                    </a:lnTo>
                    <a:lnTo>
                      <a:pt x="459" y="2"/>
                    </a:lnTo>
                    <a:lnTo>
                      <a:pt x="455" y="0"/>
                    </a:lnTo>
                    <a:lnTo>
                      <a:pt x="447" y="4"/>
                    </a:lnTo>
                    <a:lnTo>
                      <a:pt x="437" y="10"/>
                    </a:lnTo>
                    <a:lnTo>
                      <a:pt x="426" y="1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7184" name="Freeform 14"/>
              <p:cNvSpPr>
                <a:spLocks/>
              </p:cNvSpPr>
              <p:nvPr/>
            </p:nvSpPr>
            <p:spPr bwMode="auto">
              <a:xfrm>
                <a:off x="2952" y="2179"/>
                <a:ext cx="162" cy="173"/>
              </a:xfrm>
              <a:custGeom>
                <a:avLst/>
                <a:gdLst>
                  <a:gd name="T0" fmla="*/ 62 w 162"/>
                  <a:gd name="T1" fmla="*/ 0 h 173"/>
                  <a:gd name="T2" fmla="*/ 162 w 162"/>
                  <a:gd name="T3" fmla="*/ 61 h 173"/>
                  <a:gd name="T4" fmla="*/ 130 w 162"/>
                  <a:gd name="T5" fmla="*/ 86 h 173"/>
                  <a:gd name="T6" fmla="*/ 99 w 162"/>
                  <a:gd name="T7" fmla="*/ 113 h 173"/>
                  <a:gd name="T8" fmla="*/ 71 w 162"/>
                  <a:gd name="T9" fmla="*/ 141 h 173"/>
                  <a:gd name="T10" fmla="*/ 44 w 162"/>
                  <a:gd name="T11" fmla="*/ 173 h 173"/>
                  <a:gd name="T12" fmla="*/ 0 w 162"/>
                  <a:gd name="T13" fmla="*/ 152 h 173"/>
                  <a:gd name="T14" fmla="*/ 20 w 162"/>
                  <a:gd name="T15" fmla="*/ 114 h 173"/>
                  <a:gd name="T16" fmla="*/ 38 w 162"/>
                  <a:gd name="T17" fmla="*/ 76 h 173"/>
                  <a:gd name="T18" fmla="*/ 51 w 162"/>
                  <a:gd name="T19" fmla="*/ 38 h 173"/>
                  <a:gd name="T20" fmla="*/ 62 w 162"/>
                  <a:gd name="T21" fmla="*/ 0 h 17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2"/>
                  <a:gd name="T34" fmla="*/ 0 h 173"/>
                  <a:gd name="T35" fmla="*/ 162 w 162"/>
                  <a:gd name="T36" fmla="*/ 173 h 17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2" h="173">
                    <a:moveTo>
                      <a:pt x="62" y="0"/>
                    </a:moveTo>
                    <a:lnTo>
                      <a:pt x="162" y="61"/>
                    </a:lnTo>
                    <a:lnTo>
                      <a:pt x="130" y="86"/>
                    </a:lnTo>
                    <a:lnTo>
                      <a:pt x="99" y="113"/>
                    </a:lnTo>
                    <a:lnTo>
                      <a:pt x="71" y="141"/>
                    </a:lnTo>
                    <a:lnTo>
                      <a:pt x="44" y="173"/>
                    </a:lnTo>
                    <a:lnTo>
                      <a:pt x="0" y="152"/>
                    </a:lnTo>
                    <a:lnTo>
                      <a:pt x="20" y="114"/>
                    </a:lnTo>
                    <a:lnTo>
                      <a:pt x="38" y="76"/>
                    </a:lnTo>
                    <a:lnTo>
                      <a:pt x="51" y="3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9E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7185" name="Freeform 15"/>
              <p:cNvSpPr>
                <a:spLocks/>
              </p:cNvSpPr>
              <p:nvPr/>
            </p:nvSpPr>
            <p:spPr bwMode="auto">
              <a:xfrm>
                <a:off x="2691" y="2354"/>
                <a:ext cx="295" cy="201"/>
              </a:xfrm>
              <a:custGeom>
                <a:avLst/>
                <a:gdLst>
                  <a:gd name="T0" fmla="*/ 287 w 295"/>
                  <a:gd name="T1" fmla="*/ 21 h 201"/>
                  <a:gd name="T2" fmla="*/ 292 w 295"/>
                  <a:gd name="T3" fmla="*/ 35 h 201"/>
                  <a:gd name="T4" fmla="*/ 295 w 295"/>
                  <a:gd name="T5" fmla="*/ 50 h 201"/>
                  <a:gd name="T6" fmla="*/ 295 w 295"/>
                  <a:gd name="T7" fmla="*/ 65 h 201"/>
                  <a:gd name="T8" fmla="*/ 293 w 295"/>
                  <a:gd name="T9" fmla="*/ 80 h 201"/>
                  <a:gd name="T10" fmla="*/ 290 w 295"/>
                  <a:gd name="T11" fmla="*/ 87 h 201"/>
                  <a:gd name="T12" fmla="*/ 286 w 295"/>
                  <a:gd name="T13" fmla="*/ 94 h 201"/>
                  <a:gd name="T14" fmla="*/ 275 w 295"/>
                  <a:gd name="T15" fmla="*/ 106 h 201"/>
                  <a:gd name="T16" fmla="*/ 263 w 295"/>
                  <a:gd name="T17" fmla="*/ 117 h 201"/>
                  <a:gd name="T18" fmla="*/ 253 w 295"/>
                  <a:gd name="T19" fmla="*/ 129 h 201"/>
                  <a:gd name="T20" fmla="*/ 246 w 295"/>
                  <a:gd name="T21" fmla="*/ 141 h 201"/>
                  <a:gd name="T22" fmla="*/ 242 w 295"/>
                  <a:gd name="T23" fmla="*/ 150 h 201"/>
                  <a:gd name="T24" fmla="*/ 239 w 295"/>
                  <a:gd name="T25" fmla="*/ 157 h 201"/>
                  <a:gd name="T26" fmla="*/ 239 w 295"/>
                  <a:gd name="T27" fmla="*/ 164 h 201"/>
                  <a:gd name="T28" fmla="*/ 241 w 295"/>
                  <a:gd name="T29" fmla="*/ 170 h 201"/>
                  <a:gd name="T30" fmla="*/ 243 w 295"/>
                  <a:gd name="T31" fmla="*/ 178 h 201"/>
                  <a:gd name="T32" fmla="*/ 246 w 295"/>
                  <a:gd name="T33" fmla="*/ 187 h 201"/>
                  <a:gd name="T34" fmla="*/ 249 w 295"/>
                  <a:gd name="T35" fmla="*/ 201 h 201"/>
                  <a:gd name="T36" fmla="*/ 239 w 295"/>
                  <a:gd name="T37" fmla="*/ 197 h 201"/>
                  <a:gd name="T38" fmla="*/ 232 w 295"/>
                  <a:gd name="T39" fmla="*/ 194 h 201"/>
                  <a:gd name="T40" fmla="*/ 220 w 295"/>
                  <a:gd name="T41" fmla="*/ 191 h 201"/>
                  <a:gd name="T42" fmla="*/ 211 w 295"/>
                  <a:gd name="T43" fmla="*/ 187 h 201"/>
                  <a:gd name="T44" fmla="*/ 205 w 295"/>
                  <a:gd name="T45" fmla="*/ 184 h 201"/>
                  <a:gd name="T46" fmla="*/ 202 w 295"/>
                  <a:gd name="T47" fmla="*/ 180 h 201"/>
                  <a:gd name="T48" fmla="*/ 199 w 295"/>
                  <a:gd name="T49" fmla="*/ 173 h 201"/>
                  <a:gd name="T50" fmla="*/ 197 w 295"/>
                  <a:gd name="T51" fmla="*/ 165 h 201"/>
                  <a:gd name="T52" fmla="*/ 192 w 295"/>
                  <a:gd name="T53" fmla="*/ 152 h 201"/>
                  <a:gd name="T54" fmla="*/ 180 w 295"/>
                  <a:gd name="T55" fmla="*/ 158 h 201"/>
                  <a:gd name="T56" fmla="*/ 168 w 295"/>
                  <a:gd name="T57" fmla="*/ 165 h 201"/>
                  <a:gd name="T58" fmla="*/ 144 w 295"/>
                  <a:gd name="T59" fmla="*/ 172 h 201"/>
                  <a:gd name="T60" fmla="*/ 121 w 295"/>
                  <a:gd name="T61" fmla="*/ 177 h 201"/>
                  <a:gd name="T62" fmla="*/ 98 w 295"/>
                  <a:gd name="T63" fmla="*/ 178 h 201"/>
                  <a:gd name="T64" fmla="*/ 75 w 295"/>
                  <a:gd name="T65" fmla="*/ 177 h 201"/>
                  <a:gd name="T66" fmla="*/ 52 w 295"/>
                  <a:gd name="T67" fmla="*/ 174 h 201"/>
                  <a:gd name="T68" fmla="*/ 27 w 295"/>
                  <a:gd name="T69" fmla="*/ 170 h 201"/>
                  <a:gd name="T70" fmla="*/ 0 w 295"/>
                  <a:gd name="T71" fmla="*/ 167 h 201"/>
                  <a:gd name="T72" fmla="*/ 48 w 295"/>
                  <a:gd name="T73" fmla="*/ 157 h 201"/>
                  <a:gd name="T74" fmla="*/ 72 w 295"/>
                  <a:gd name="T75" fmla="*/ 153 h 201"/>
                  <a:gd name="T76" fmla="*/ 95 w 295"/>
                  <a:gd name="T77" fmla="*/ 144 h 201"/>
                  <a:gd name="T78" fmla="*/ 104 w 295"/>
                  <a:gd name="T79" fmla="*/ 140 h 201"/>
                  <a:gd name="T80" fmla="*/ 111 w 295"/>
                  <a:gd name="T81" fmla="*/ 135 h 201"/>
                  <a:gd name="T82" fmla="*/ 124 w 295"/>
                  <a:gd name="T83" fmla="*/ 125 h 201"/>
                  <a:gd name="T84" fmla="*/ 133 w 295"/>
                  <a:gd name="T85" fmla="*/ 114 h 201"/>
                  <a:gd name="T86" fmla="*/ 141 w 295"/>
                  <a:gd name="T87" fmla="*/ 102 h 201"/>
                  <a:gd name="T88" fmla="*/ 154 w 295"/>
                  <a:gd name="T89" fmla="*/ 77 h 201"/>
                  <a:gd name="T90" fmla="*/ 162 w 295"/>
                  <a:gd name="T91" fmla="*/ 64 h 201"/>
                  <a:gd name="T92" fmla="*/ 170 w 295"/>
                  <a:gd name="T93" fmla="*/ 50 h 201"/>
                  <a:gd name="T94" fmla="*/ 187 w 295"/>
                  <a:gd name="T95" fmla="*/ 31 h 201"/>
                  <a:gd name="T96" fmla="*/ 196 w 295"/>
                  <a:gd name="T97" fmla="*/ 22 h 201"/>
                  <a:gd name="T98" fmla="*/ 205 w 295"/>
                  <a:gd name="T99" fmla="*/ 14 h 201"/>
                  <a:gd name="T100" fmla="*/ 218 w 295"/>
                  <a:gd name="T101" fmla="*/ 8 h 201"/>
                  <a:gd name="T102" fmla="*/ 229 w 295"/>
                  <a:gd name="T103" fmla="*/ 3 h 201"/>
                  <a:gd name="T104" fmla="*/ 242 w 295"/>
                  <a:gd name="T105" fmla="*/ 1 h 201"/>
                  <a:gd name="T106" fmla="*/ 255 w 295"/>
                  <a:gd name="T107" fmla="*/ 0 h 201"/>
                  <a:gd name="T108" fmla="*/ 265 w 295"/>
                  <a:gd name="T109" fmla="*/ 2 h 201"/>
                  <a:gd name="T110" fmla="*/ 273 w 295"/>
                  <a:gd name="T111" fmla="*/ 7 h 201"/>
                  <a:gd name="T112" fmla="*/ 281 w 295"/>
                  <a:gd name="T113" fmla="*/ 13 h 201"/>
                  <a:gd name="T114" fmla="*/ 287 w 295"/>
                  <a:gd name="T115" fmla="*/ 21 h 20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95"/>
                  <a:gd name="T175" fmla="*/ 0 h 201"/>
                  <a:gd name="T176" fmla="*/ 295 w 295"/>
                  <a:gd name="T177" fmla="*/ 201 h 20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95" h="201">
                    <a:moveTo>
                      <a:pt x="287" y="21"/>
                    </a:moveTo>
                    <a:lnTo>
                      <a:pt x="292" y="35"/>
                    </a:lnTo>
                    <a:lnTo>
                      <a:pt x="295" y="50"/>
                    </a:lnTo>
                    <a:lnTo>
                      <a:pt x="295" y="65"/>
                    </a:lnTo>
                    <a:lnTo>
                      <a:pt x="293" y="80"/>
                    </a:lnTo>
                    <a:lnTo>
                      <a:pt x="290" y="87"/>
                    </a:lnTo>
                    <a:lnTo>
                      <a:pt x="286" y="94"/>
                    </a:lnTo>
                    <a:lnTo>
                      <a:pt x="275" y="106"/>
                    </a:lnTo>
                    <a:lnTo>
                      <a:pt x="263" y="117"/>
                    </a:lnTo>
                    <a:lnTo>
                      <a:pt x="253" y="129"/>
                    </a:lnTo>
                    <a:lnTo>
                      <a:pt x="246" y="141"/>
                    </a:lnTo>
                    <a:lnTo>
                      <a:pt x="242" y="150"/>
                    </a:lnTo>
                    <a:lnTo>
                      <a:pt x="239" y="157"/>
                    </a:lnTo>
                    <a:lnTo>
                      <a:pt x="239" y="164"/>
                    </a:lnTo>
                    <a:lnTo>
                      <a:pt x="241" y="170"/>
                    </a:lnTo>
                    <a:lnTo>
                      <a:pt x="243" y="178"/>
                    </a:lnTo>
                    <a:lnTo>
                      <a:pt x="246" y="187"/>
                    </a:lnTo>
                    <a:lnTo>
                      <a:pt x="249" y="201"/>
                    </a:lnTo>
                    <a:lnTo>
                      <a:pt x="239" y="197"/>
                    </a:lnTo>
                    <a:lnTo>
                      <a:pt x="232" y="194"/>
                    </a:lnTo>
                    <a:lnTo>
                      <a:pt x="220" y="191"/>
                    </a:lnTo>
                    <a:lnTo>
                      <a:pt x="211" y="187"/>
                    </a:lnTo>
                    <a:lnTo>
                      <a:pt x="205" y="184"/>
                    </a:lnTo>
                    <a:lnTo>
                      <a:pt x="202" y="180"/>
                    </a:lnTo>
                    <a:lnTo>
                      <a:pt x="199" y="173"/>
                    </a:lnTo>
                    <a:lnTo>
                      <a:pt x="197" y="165"/>
                    </a:lnTo>
                    <a:lnTo>
                      <a:pt x="192" y="152"/>
                    </a:lnTo>
                    <a:lnTo>
                      <a:pt x="180" y="158"/>
                    </a:lnTo>
                    <a:lnTo>
                      <a:pt x="168" y="165"/>
                    </a:lnTo>
                    <a:lnTo>
                      <a:pt x="144" y="172"/>
                    </a:lnTo>
                    <a:lnTo>
                      <a:pt x="121" y="177"/>
                    </a:lnTo>
                    <a:lnTo>
                      <a:pt x="98" y="178"/>
                    </a:lnTo>
                    <a:lnTo>
                      <a:pt x="75" y="177"/>
                    </a:lnTo>
                    <a:lnTo>
                      <a:pt x="52" y="174"/>
                    </a:lnTo>
                    <a:lnTo>
                      <a:pt x="27" y="170"/>
                    </a:lnTo>
                    <a:lnTo>
                      <a:pt x="0" y="167"/>
                    </a:lnTo>
                    <a:lnTo>
                      <a:pt x="48" y="157"/>
                    </a:lnTo>
                    <a:lnTo>
                      <a:pt x="72" y="153"/>
                    </a:lnTo>
                    <a:lnTo>
                      <a:pt x="95" y="144"/>
                    </a:lnTo>
                    <a:lnTo>
                      <a:pt x="104" y="140"/>
                    </a:lnTo>
                    <a:lnTo>
                      <a:pt x="111" y="135"/>
                    </a:lnTo>
                    <a:lnTo>
                      <a:pt x="124" y="125"/>
                    </a:lnTo>
                    <a:lnTo>
                      <a:pt x="133" y="114"/>
                    </a:lnTo>
                    <a:lnTo>
                      <a:pt x="141" y="102"/>
                    </a:lnTo>
                    <a:lnTo>
                      <a:pt x="154" y="77"/>
                    </a:lnTo>
                    <a:lnTo>
                      <a:pt x="162" y="64"/>
                    </a:lnTo>
                    <a:lnTo>
                      <a:pt x="170" y="50"/>
                    </a:lnTo>
                    <a:lnTo>
                      <a:pt x="187" y="31"/>
                    </a:lnTo>
                    <a:lnTo>
                      <a:pt x="196" y="22"/>
                    </a:lnTo>
                    <a:lnTo>
                      <a:pt x="205" y="14"/>
                    </a:lnTo>
                    <a:lnTo>
                      <a:pt x="218" y="8"/>
                    </a:lnTo>
                    <a:lnTo>
                      <a:pt x="229" y="3"/>
                    </a:lnTo>
                    <a:lnTo>
                      <a:pt x="242" y="1"/>
                    </a:lnTo>
                    <a:lnTo>
                      <a:pt x="255" y="0"/>
                    </a:lnTo>
                    <a:lnTo>
                      <a:pt x="265" y="2"/>
                    </a:lnTo>
                    <a:lnTo>
                      <a:pt x="273" y="7"/>
                    </a:lnTo>
                    <a:lnTo>
                      <a:pt x="281" y="13"/>
                    </a:lnTo>
                    <a:lnTo>
                      <a:pt x="287" y="21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7186" name="Freeform 16"/>
              <p:cNvSpPr>
                <a:spLocks/>
              </p:cNvSpPr>
              <p:nvPr/>
            </p:nvSpPr>
            <p:spPr bwMode="auto">
              <a:xfrm>
                <a:off x="3051" y="1810"/>
                <a:ext cx="399" cy="367"/>
              </a:xfrm>
              <a:custGeom>
                <a:avLst/>
                <a:gdLst>
                  <a:gd name="T0" fmla="*/ 0 w 399"/>
                  <a:gd name="T1" fmla="*/ 353 h 367"/>
                  <a:gd name="T2" fmla="*/ 17 w 399"/>
                  <a:gd name="T3" fmla="*/ 324 h 367"/>
                  <a:gd name="T4" fmla="*/ 34 w 399"/>
                  <a:gd name="T5" fmla="*/ 294 h 367"/>
                  <a:gd name="T6" fmla="*/ 54 w 399"/>
                  <a:gd name="T7" fmla="*/ 268 h 367"/>
                  <a:gd name="T8" fmla="*/ 76 w 399"/>
                  <a:gd name="T9" fmla="*/ 244 h 367"/>
                  <a:gd name="T10" fmla="*/ 99 w 399"/>
                  <a:gd name="T11" fmla="*/ 220 h 367"/>
                  <a:gd name="T12" fmla="*/ 123 w 399"/>
                  <a:gd name="T13" fmla="*/ 198 h 367"/>
                  <a:gd name="T14" fmla="*/ 176 w 399"/>
                  <a:gd name="T15" fmla="*/ 158 h 367"/>
                  <a:gd name="T16" fmla="*/ 230 w 399"/>
                  <a:gd name="T17" fmla="*/ 120 h 367"/>
                  <a:gd name="T18" fmla="*/ 286 w 399"/>
                  <a:gd name="T19" fmla="*/ 82 h 367"/>
                  <a:gd name="T20" fmla="*/ 343 w 399"/>
                  <a:gd name="T21" fmla="*/ 43 h 367"/>
                  <a:gd name="T22" fmla="*/ 399 w 399"/>
                  <a:gd name="T23" fmla="*/ 0 h 367"/>
                  <a:gd name="T24" fmla="*/ 376 w 399"/>
                  <a:gd name="T25" fmla="*/ 25 h 367"/>
                  <a:gd name="T26" fmla="*/ 352 w 399"/>
                  <a:gd name="T27" fmla="*/ 49 h 367"/>
                  <a:gd name="T28" fmla="*/ 303 w 399"/>
                  <a:gd name="T29" fmla="*/ 94 h 367"/>
                  <a:gd name="T30" fmla="*/ 202 w 399"/>
                  <a:gd name="T31" fmla="*/ 176 h 367"/>
                  <a:gd name="T32" fmla="*/ 151 w 399"/>
                  <a:gd name="T33" fmla="*/ 217 h 367"/>
                  <a:gd name="T34" fmla="*/ 102 w 399"/>
                  <a:gd name="T35" fmla="*/ 261 h 367"/>
                  <a:gd name="T36" fmla="*/ 79 w 399"/>
                  <a:gd name="T37" fmla="*/ 285 h 367"/>
                  <a:gd name="T38" fmla="*/ 56 w 399"/>
                  <a:gd name="T39" fmla="*/ 311 h 367"/>
                  <a:gd name="T40" fmla="*/ 34 w 399"/>
                  <a:gd name="T41" fmla="*/ 338 h 367"/>
                  <a:gd name="T42" fmla="*/ 13 w 399"/>
                  <a:gd name="T43" fmla="*/ 367 h 367"/>
                  <a:gd name="T44" fmla="*/ 0 w 399"/>
                  <a:gd name="T45" fmla="*/ 353 h 36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9"/>
                  <a:gd name="T70" fmla="*/ 0 h 367"/>
                  <a:gd name="T71" fmla="*/ 399 w 399"/>
                  <a:gd name="T72" fmla="*/ 367 h 36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9" h="367">
                    <a:moveTo>
                      <a:pt x="0" y="353"/>
                    </a:moveTo>
                    <a:lnTo>
                      <a:pt x="17" y="324"/>
                    </a:lnTo>
                    <a:lnTo>
                      <a:pt x="34" y="294"/>
                    </a:lnTo>
                    <a:lnTo>
                      <a:pt x="54" y="268"/>
                    </a:lnTo>
                    <a:lnTo>
                      <a:pt x="76" y="244"/>
                    </a:lnTo>
                    <a:lnTo>
                      <a:pt x="99" y="220"/>
                    </a:lnTo>
                    <a:lnTo>
                      <a:pt x="123" y="198"/>
                    </a:lnTo>
                    <a:lnTo>
                      <a:pt x="176" y="158"/>
                    </a:lnTo>
                    <a:lnTo>
                      <a:pt x="230" y="120"/>
                    </a:lnTo>
                    <a:lnTo>
                      <a:pt x="286" y="82"/>
                    </a:lnTo>
                    <a:lnTo>
                      <a:pt x="343" y="43"/>
                    </a:lnTo>
                    <a:lnTo>
                      <a:pt x="399" y="0"/>
                    </a:lnTo>
                    <a:lnTo>
                      <a:pt x="376" y="25"/>
                    </a:lnTo>
                    <a:lnTo>
                      <a:pt x="352" y="49"/>
                    </a:lnTo>
                    <a:lnTo>
                      <a:pt x="303" y="94"/>
                    </a:lnTo>
                    <a:lnTo>
                      <a:pt x="202" y="176"/>
                    </a:lnTo>
                    <a:lnTo>
                      <a:pt x="151" y="217"/>
                    </a:lnTo>
                    <a:lnTo>
                      <a:pt x="102" y="261"/>
                    </a:lnTo>
                    <a:lnTo>
                      <a:pt x="79" y="285"/>
                    </a:lnTo>
                    <a:lnTo>
                      <a:pt x="56" y="311"/>
                    </a:lnTo>
                    <a:lnTo>
                      <a:pt x="34" y="338"/>
                    </a:lnTo>
                    <a:lnTo>
                      <a:pt x="13" y="367"/>
                    </a:lnTo>
                    <a:lnTo>
                      <a:pt x="0" y="353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7187" name="Freeform 17"/>
              <p:cNvSpPr>
                <a:spLocks/>
              </p:cNvSpPr>
              <p:nvPr/>
            </p:nvSpPr>
            <p:spPr bwMode="auto">
              <a:xfrm>
                <a:off x="3110" y="1906"/>
                <a:ext cx="277" cy="288"/>
              </a:xfrm>
              <a:custGeom>
                <a:avLst/>
                <a:gdLst>
                  <a:gd name="T0" fmla="*/ 0 w 277"/>
                  <a:gd name="T1" fmla="*/ 279 h 288"/>
                  <a:gd name="T2" fmla="*/ 15 w 277"/>
                  <a:gd name="T3" fmla="*/ 256 h 288"/>
                  <a:gd name="T4" fmla="*/ 30 w 277"/>
                  <a:gd name="T5" fmla="*/ 237 h 288"/>
                  <a:gd name="T6" fmla="*/ 62 w 277"/>
                  <a:gd name="T7" fmla="*/ 197 h 288"/>
                  <a:gd name="T8" fmla="*/ 96 w 277"/>
                  <a:gd name="T9" fmla="*/ 164 h 288"/>
                  <a:gd name="T10" fmla="*/ 131 w 277"/>
                  <a:gd name="T11" fmla="*/ 131 h 288"/>
                  <a:gd name="T12" fmla="*/ 204 w 277"/>
                  <a:gd name="T13" fmla="*/ 68 h 288"/>
                  <a:gd name="T14" fmla="*/ 241 w 277"/>
                  <a:gd name="T15" fmla="*/ 35 h 288"/>
                  <a:gd name="T16" fmla="*/ 277 w 277"/>
                  <a:gd name="T17" fmla="*/ 0 h 288"/>
                  <a:gd name="T18" fmla="*/ 243 w 277"/>
                  <a:gd name="T19" fmla="*/ 36 h 288"/>
                  <a:gd name="T20" fmla="*/ 207 w 277"/>
                  <a:gd name="T21" fmla="*/ 71 h 288"/>
                  <a:gd name="T22" fmla="*/ 135 w 277"/>
                  <a:gd name="T23" fmla="*/ 138 h 288"/>
                  <a:gd name="T24" fmla="*/ 100 w 277"/>
                  <a:gd name="T25" fmla="*/ 172 h 288"/>
                  <a:gd name="T26" fmla="*/ 67 w 277"/>
                  <a:gd name="T27" fmla="*/ 208 h 288"/>
                  <a:gd name="T28" fmla="*/ 37 w 277"/>
                  <a:gd name="T29" fmla="*/ 246 h 288"/>
                  <a:gd name="T30" fmla="*/ 8 w 277"/>
                  <a:gd name="T31" fmla="*/ 288 h 288"/>
                  <a:gd name="T32" fmla="*/ 0 w 277"/>
                  <a:gd name="T33" fmla="*/ 279 h 28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7"/>
                  <a:gd name="T52" fmla="*/ 0 h 288"/>
                  <a:gd name="T53" fmla="*/ 277 w 277"/>
                  <a:gd name="T54" fmla="*/ 288 h 28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7" h="288">
                    <a:moveTo>
                      <a:pt x="0" y="279"/>
                    </a:moveTo>
                    <a:lnTo>
                      <a:pt x="15" y="256"/>
                    </a:lnTo>
                    <a:lnTo>
                      <a:pt x="30" y="237"/>
                    </a:lnTo>
                    <a:lnTo>
                      <a:pt x="62" y="197"/>
                    </a:lnTo>
                    <a:lnTo>
                      <a:pt x="96" y="164"/>
                    </a:lnTo>
                    <a:lnTo>
                      <a:pt x="131" y="131"/>
                    </a:lnTo>
                    <a:lnTo>
                      <a:pt x="204" y="68"/>
                    </a:lnTo>
                    <a:lnTo>
                      <a:pt x="241" y="35"/>
                    </a:lnTo>
                    <a:lnTo>
                      <a:pt x="277" y="0"/>
                    </a:lnTo>
                    <a:lnTo>
                      <a:pt x="243" y="36"/>
                    </a:lnTo>
                    <a:lnTo>
                      <a:pt x="207" y="71"/>
                    </a:lnTo>
                    <a:lnTo>
                      <a:pt x="135" y="138"/>
                    </a:lnTo>
                    <a:lnTo>
                      <a:pt x="100" y="172"/>
                    </a:lnTo>
                    <a:lnTo>
                      <a:pt x="67" y="208"/>
                    </a:lnTo>
                    <a:lnTo>
                      <a:pt x="37" y="246"/>
                    </a:lnTo>
                    <a:lnTo>
                      <a:pt x="8" y="288"/>
                    </a:lnTo>
                    <a:lnTo>
                      <a:pt x="0" y="27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7188" name="Freeform 18"/>
              <p:cNvSpPr>
                <a:spLocks/>
              </p:cNvSpPr>
              <p:nvPr/>
            </p:nvSpPr>
            <p:spPr bwMode="auto">
              <a:xfrm>
                <a:off x="2966" y="2200"/>
                <a:ext cx="93" cy="134"/>
              </a:xfrm>
              <a:custGeom>
                <a:avLst/>
                <a:gdLst>
                  <a:gd name="T0" fmla="*/ 52 w 93"/>
                  <a:gd name="T1" fmla="*/ 0 h 134"/>
                  <a:gd name="T2" fmla="*/ 41 w 93"/>
                  <a:gd name="T3" fmla="*/ 34 h 134"/>
                  <a:gd name="T4" fmla="*/ 29 w 93"/>
                  <a:gd name="T5" fmla="*/ 66 h 134"/>
                  <a:gd name="T6" fmla="*/ 15 w 93"/>
                  <a:gd name="T7" fmla="*/ 97 h 134"/>
                  <a:gd name="T8" fmla="*/ 0 w 93"/>
                  <a:gd name="T9" fmla="*/ 130 h 134"/>
                  <a:gd name="T10" fmla="*/ 12 w 93"/>
                  <a:gd name="T11" fmla="*/ 134 h 134"/>
                  <a:gd name="T12" fmla="*/ 18 w 93"/>
                  <a:gd name="T13" fmla="*/ 119 h 134"/>
                  <a:gd name="T14" fmla="*/ 26 w 93"/>
                  <a:gd name="T15" fmla="*/ 102 h 134"/>
                  <a:gd name="T16" fmla="*/ 42 w 93"/>
                  <a:gd name="T17" fmla="*/ 67 h 134"/>
                  <a:gd name="T18" fmla="*/ 52 w 93"/>
                  <a:gd name="T19" fmla="*/ 52 h 134"/>
                  <a:gd name="T20" fmla="*/ 64 w 93"/>
                  <a:gd name="T21" fmla="*/ 37 h 134"/>
                  <a:gd name="T22" fmla="*/ 77 w 93"/>
                  <a:gd name="T23" fmla="*/ 28 h 134"/>
                  <a:gd name="T24" fmla="*/ 85 w 93"/>
                  <a:gd name="T25" fmla="*/ 23 h 134"/>
                  <a:gd name="T26" fmla="*/ 93 w 93"/>
                  <a:gd name="T27" fmla="*/ 21 h 134"/>
                  <a:gd name="T28" fmla="*/ 91 w 93"/>
                  <a:gd name="T29" fmla="*/ 20 h 134"/>
                  <a:gd name="T30" fmla="*/ 86 w 93"/>
                  <a:gd name="T31" fmla="*/ 18 h 134"/>
                  <a:gd name="T32" fmla="*/ 72 w 93"/>
                  <a:gd name="T33" fmla="*/ 11 h 134"/>
                  <a:gd name="T34" fmla="*/ 58 w 93"/>
                  <a:gd name="T35" fmla="*/ 4 h 134"/>
                  <a:gd name="T36" fmla="*/ 53 w 93"/>
                  <a:gd name="T37" fmla="*/ 1 h 134"/>
                  <a:gd name="T38" fmla="*/ 52 w 93"/>
                  <a:gd name="T39" fmla="*/ 0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3"/>
                  <a:gd name="T61" fmla="*/ 0 h 134"/>
                  <a:gd name="T62" fmla="*/ 93 w 93"/>
                  <a:gd name="T63" fmla="*/ 134 h 13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3" h="134">
                    <a:moveTo>
                      <a:pt x="52" y="0"/>
                    </a:moveTo>
                    <a:lnTo>
                      <a:pt x="41" y="34"/>
                    </a:lnTo>
                    <a:lnTo>
                      <a:pt x="29" y="66"/>
                    </a:lnTo>
                    <a:lnTo>
                      <a:pt x="15" y="97"/>
                    </a:lnTo>
                    <a:lnTo>
                      <a:pt x="0" y="130"/>
                    </a:lnTo>
                    <a:lnTo>
                      <a:pt x="12" y="134"/>
                    </a:lnTo>
                    <a:lnTo>
                      <a:pt x="18" y="119"/>
                    </a:lnTo>
                    <a:lnTo>
                      <a:pt x="26" y="102"/>
                    </a:lnTo>
                    <a:lnTo>
                      <a:pt x="42" y="67"/>
                    </a:lnTo>
                    <a:lnTo>
                      <a:pt x="52" y="52"/>
                    </a:lnTo>
                    <a:lnTo>
                      <a:pt x="64" y="37"/>
                    </a:lnTo>
                    <a:lnTo>
                      <a:pt x="77" y="28"/>
                    </a:lnTo>
                    <a:lnTo>
                      <a:pt x="85" y="23"/>
                    </a:lnTo>
                    <a:lnTo>
                      <a:pt x="93" y="21"/>
                    </a:lnTo>
                    <a:lnTo>
                      <a:pt x="91" y="20"/>
                    </a:lnTo>
                    <a:lnTo>
                      <a:pt x="86" y="18"/>
                    </a:lnTo>
                    <a:lnTo>
                      <a:pt x="72" y="11"/>
                    </a:lnTo>
                    <a:lnTo>
                      <a:pt x="58" y="4"/>
                    </a:lnTo>
                    <a:lnTo>
                      <a:pt x="53" y="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7189" name="Freeform 19"/>
              <p:cNvSpPr>
                <a:spLocks/>
              </p:cNvSpPr>
              <p:nvPr/>
            </p:nvSpPr>
            <p:spPr bwMode="auto">
              <a:xfrm>
                <a:off x="2993" y="2238"/>
                <a:ext cx="81" cy="97"/>
              </a:xfrm>
              <a:custGeom>
                <a:avLst/>
                <a:gdLst>
                  <a:gd name="T0" fmla="*/ 81 w 81"/>
                  <a:gd name="T1" fmla="*/ 0 h 97"/>
                  <a:gd name="T2" fmla="*/ 43 w 81"/>
                  <a:gd name="T3" fmla="*/ 27 h 97"/>
                  <a:gd name="T4" fmla="*/ 19 w 81"/>
                  <a:gd name="T5" fmla="*/ 56 h 97"/>
                  <a:gd name="T6" fmla="*/ 0 w 81"/>
                  <a:gd name="T7" fmla="*/ 97 h 97"/>
                  <a:gd name="T8" fmla="*/ 38 w 81"/>
                  <a:gd name="T9" fmla="*/ 50 h 97"/>
                  <a:gd name="T10" fmla="*/ 66 w 81"/>
                  <a:gd name="T11" fmla="*/ 27 h 97"/>
                  <a:gd name="T12" fmla="*/ 81 w 81"/>
                  <a:gd name="T13" fmla="*/ 0 h 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1"/>
                  <a:gd name="T22" fmla="*/ 0 h 97"/>
                  <a:gd name="T23" fmla="*/ 81 w 81"/>
                  <a:gd name="T24" fmla="*/ 97 h 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1" h="97">
                    <a:moveTo>
                      <a:pt x="81" y="0"/>
                    </a:moveTo>
                    <a:lnTo>
                      <a:pt x="43" y="27"/>
                    </a:lnTo>
                    <a:lnTo>
                      <a:pt x="19" y="56"/>
                    </a:lnTo>
                    <a:lnTo>
                      <a:pt x="0" y="97"/>
                    </a:lnTo>
                    <a:lnTo>
                      <a:pt x="38" y="50"/>
                    </a:lnTo>
                    <a:lnTo>
                      <a:pt x="66" y="27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7190" name="Freeform 20"/>
              <p:cNvSpPr>
                <a:spLocks/>
              </p:cNvSpPr>
              <p:nvPr/>
            </p:nvSpPr>
            <p:spPr bwMode="auto">
              <a:xfrm>
                <a:off x="2716" y="2416"/>
                <a:ext cx="242" cy="137"/>
              </a:xfrm>
              <a:custGeom>
                <a:avLst/>
                <a:gdLst>
                  <a:gd name="T0" fmla="*/ 0 w 242"/>
                  <a:gd name="T1" fmla="*/ 106 h 137"/>
                  <a:gd name="T2" fmla="*/ 25 w 242"/>
                  <a:gd name="T3" fmla="*/ 99 h 137"/>
                  <a:gd name="T4" fmla="*/ 48 w 242"/>
                  <a:gd name="T5" fmla="*/ 92 h 137"/>
                  <a:gd name="T6" fmla="*/ 70 w 242"/>
                  <a:gd name="T7" fmla="*/ 83 h 137"/>
                  <a:gd name="T8" fmla="*/ 88 w 242"/>
                  <a:gd name="T9" fmla="*/ 72 h 137"/>
                  <a:gd name="T10" fmla="*/ 106 w 242"/>
                  <a:gd name="T11" fmla="*/ 60 h 137"/>
                  <a:gd name="T12" fmla="*/ 121 w 242"/>
                  <a:gd name="T13" fmla="*/ 45 h 137"/>
                  <a:gd name="T14" fmla="*/ 136 w 242"/>
                  <a:gd name="T15" fmla="*/ 26 h 137"/>
                  <a:gd name="T16" fmla="*/ 147 w 242"/>
                  <a:gd name="T17" fmla="*/ 6 h 137"/>
                  <a:gd name="T18" fmla="*/ 144 w 242"/>
                  <a:gd name="T19" fmla="*/ 25 h 137"/>
                  <a:gd name="T20" fmla="*/ 142 w 242"/>
                  <a:gd name="T21" fmla="*/ 35 h 137"/>
                  <a:gd name="T22" fmla="*/ 138 w 242"/>
                  <a:gd name="T23" fmla="*/ 46 h 137"/>
                  <a:gd name="T24" fmla="*/ 132 w 242"/>
                  <a:gd name="T25" fmla="*/ 57 h 137"/>
                  <a:gd name="T26" fmla="*/ 125 w 242"/>
                  <a:gd name="T27" fmla="*/ 67 h 137"/>
                  <a:gd name="T28" fmla="*/ 115 w 242"/>
                  <a:gd name="T29" fmla="*/ 76 h 137"/>
                  <a:gd name="T30" fmla="*/ 102 w 242"/>
                  <a:gd name="T31" fmla="*/ 86 h 137"/>
                  <a:gd name="T32" fmla="*/ 122 w 242"/>
                  <a:gd name="T33" fmla="*/ 81 h 137"/>
                  <a:gd name="T34" fmla="*/ 139 w 242"/>
                  <a:gd name="T35" fmla="*/ 72 h 137"/>
                  <a:gd name="T36" fmla="*/ 152 w 242"/>
                  <a:gd name="T37" fmla="*/ 61 h 137"/>
                  <a:gd name="T38" fmla="*/ 163 w 242"/>
                  <a:gd name="T39" fmla="*/ 48 h 137"/>
                  <a:gd name="T40" fmla="*/ 183 w 242"/>
                  <a:gd name="T41" fmla="*/ 22 h 137"/>
                  <a:gd name="T42" fmla="*/ 191 w 242"/>
                  <a:gd name="T43" fmla="*/ 10 h 137"/>
                  <a:gd name="T44" fmla="*/ 199 w 242"/>
                  <a:gd name="T45" fmla="*/ 0 h 137"/>
                  <a:gd name="T46" fmla="*/ 196 w 242"/>
                  <a:gd name="T47" fmla="*/ 9 h 137"/>
                  <a:gd name="T48" fmla="*/ 194 w 242"/>
                  <a:gd name="T49" fmla="*/ 20 h 137"/>
                  <a:gd name="T50" fmla="*/ 190 w 242"/>
                  <a:gd name="T51" fmla="*/ 43 h 137"/>
                  <a:gd name="T52" fmla="*/ 190 w 242"/>
                  <a:gd name="T53" fmla="*/ 64 h 137"/>
                  <a:gd name="T54" fmla="*/ 191 w 242"/>
                  <a:gd name="T55" fmla="*/ 75 h 137"/>
                  <a:gd name="T56" fmla="*/ 194 w 242"/>
                  <a:gd name="T57" fmla="*/ 84 h 137"/>
                  <a:gd name="T58" fmla="*/ 216 w 242"/>
                  <a:gd name="T59" fmla="*/ 55 h 137"/>
                  <a:gd name="T60" fmla="*/ 229 w 242"/>
                  <a:gd name="T61" fmla="*/ 40 h 137"/>
                  <a:gd name="T62" fmla="*/ 242 w 242"/>
                  <a:gd name="T63" fmla="*/ 27 h 137"/>
                  <a:gd name="T64" fmla="*/ 231 w 242"/>
                  <a:gd name="T65" fmla="*/ 45 h 137"/>
                  <a:gd name="T66" fmla="*/ 223 w 242"/>
                  <a:gd name="T67" fmla="*/ 61 h 137"/>
                  <a:gd name="T68" fmla="*/ 218 w 242"/>
                  <a:gd name="T69" fmla="*/ 74 h 137"/>
                  <a:gd name="T70" fmla="*/ 216 w 242"/>
                  <a:gd name="T71" fmla="*/ 86 h 137"/>
                  <a:gd name="T72" fmla="*/ 214 w 242"/>
                  <a:gd name="T73" fmla="*/ 97 h 137"/>
                  <a:gd name="T74" fmla="*/ 216 w 242"/>
                  <a:gd name="T75" fmla="*/ 109 h 137"/>
                  <a:gd name="T76" fmla="*/ 219 w 242"/>
                  <a:gd name="T77" fmla="*/ 122 h 137"/>
                  <a:gd name="T78" fmla="*/ 223 w 242"/>
                  <a:gd name="T79" fmla="*/ 137 h 137"/>
                  <a:gd name="T80" fmla="*/ 212 w 242"/>
                  <a:gd name="T81" fmla="*/ 135 h 137"/>
                  <a:gd name="T82" fmla="*/ 204 w 242"/>
                  <a:gd name="T83" fmla="*/ 132 h 137"/>
                  <a:gd name="T84" fmla="*/ 196 w 242"/>
                  <a:gd name="T85" fmla="*/ 129 h 137"/>
                  <a:gd name="T86" fmla="*/ 190 w 242"/>
                  <a:gd name="T87" fmla="*/ 125 h 137"/>
                  <a:gd name="T88" fmla="*/ 184 w 242"/>
                  <a:gd name="T89" fmla="*/ 120 h 137"/>
                  <a:gd name="T90" fmla="*/ 180 w 242"/>
                  <a:gd name="T91" fmla="*/ 115 h 137"/>
                  <a:gd name="T92" fmla="*/ 178 w 242"/>
                  <a:gd name="T93" fmla="*/ 100 h 137"/>
                  <a:gd name="T94" fmla="*/ 176 w 242"/>
                  <a:gd name="T95" fmla="*/ 92 h 137"/>
                  <a:gd name="T96" fmla="*/ 171 w 242"/>
                  <a:gd name="T97" fmla="*/ 82 h 137"/>
                  <a:gd name="T98" fmla="*/ 154 w 242"/>
                  <a:gd name="T99" fmla="*/ 94 h 137"/>
                  <a:gd name="T100" fmla="*/ 134 w 242"/>
                  <a:gd name="T101" fmla="*/ 103 h 137"/>
                  <a:gd name="T102" fmla="*/ 113 w 242"/>
                  <a:gd name="T103" fmla="*/ 109 h 137"/>
                  <a:gd name="T104" fmla="*/ 89 w 242"/>
                  <a:gd name="T105" fmla="*/ 114 h 137"/>
                  <a:gd name="T106" fmla="*/ 65 w 242"/>
                  <a:gd name="T107" fmla="*/ 115 h 137"/>
                  <a:gd name="T108" fmla="*/ 41 w 242"/>
                  <a:gd name="T109" fmla="*/ 114 h 137"/>
                  <a:gd name="T110" fmla="*/ 19 w 242"/>
                  <a:gd name="T111" fmla="*/ 111 h 137"/>
                  <a:gd name="T112" fmla="*/ 0 w 242"/>
                  <a:gd name="T113" fmla="*/ 106 h 13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2"/>
                  <a:gd name="T172" fmla="*/ 0 h 137"/>
                  <a:gd name="T173" fmla="*/ 242 w 242"/>
                  <a:gd name="T174" fmla="*/ 137 h 13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2" h="137">
                    <a:moveTo>
                      <a:pt x="0" y="106"/>
                    </a:moveTo>
                    <a:lnTo>
                      <a:pt x="25" y="99"/>
                    </a:lnTo>
                    <a:lnTo>
                      <a:pt x="48" y="92"/>
                    </a:lnTo>
                    <a:lnTo>
                      <a:pt x="70" y="83"/>
                    </a:lnTo>
                    <a:lnTo>
                      <a:pt x="88" y="72"/>
                    </a:lnTo>
                    <a:lnTo>
                      <a:pt x="106" y="60"/>
                    </a:lnTo>
                    <a:lnTo>
                      <a:pt x="121" y="45"/>
                    </a:lnTo>
                    <a:lnTo>
                      <a:pt x="136" y="26"/>
                    </a:lnTo>
                    <a:lnTo>
                      <a:pt x="147" y="6"/>
                    </a:lnTo>
                    <a:lnTo>
                      <a:pt x="144" y="25"/>
                    </a:lnTo>
                    <a:lnTo>
                      <a:pt x="142" y="35"/>
                    </a:lnTo>
                    <a:lnTo>
                      <a:pt x="138" y="46"/>
                    </a:lnTo>
                    <a:lnTo>
                      <a:pt x="132" y="57"/>
                    </a:lnTo>
                    <a:lnTo>
                      <a:pt x="125" y="67"/>
                    </a:lnTo>
                    <a:lnTo>
                      <a:pt x="115" y="76"/>
                    </a:lnTo>
                    <a:lnTo>
                      <a:pt x="102" y="86"/>
                    </a:lnTo>
                    <a:lnTo>
                      <a:pt x="122" y="81"/>
                    </a:lnTo>
                    <a:lnTo>
                      <a:pt x="139" y="72"/>
                    </a:lnTo>
                    <a:lnTo>
                      <a:pt x="152" y="61"/>
                    </a:lnTo>
                    <a:lnTo>
                      <a:pt x="163" y="48"/>
                    </a:lnTo>
                    <a:lnTo>
                      <a:pt x="183" y="22"/>
                    </a:lnTo>
                    <a:lnTo>
                      <a:pt x="191" y="10"/>
                    </a:lnTo>
                    <a:lnTo>
                      <a:pt x="199" y="0"/>
                    </a:lnTo>
                    <a:lnTo>
                      <a:pt x="196" y="9"/>
                    </a:lnTo>
                    <a:lnTo>
                      <a:pt x="194" y="20"/>
                    </a:lnTo>
                    <a:lnTo>
                      <a:pt x="190" y="43"/>
                    </a:lnTo>
                    <a:lnTo>
                      <a:pt x="190" y="64"/>
                    </a:lnTo>
                    <a:lnTo>
                      <a:pt x="191" y="75"/>
                    </a:lnTo>
                    <a:lnTo>
                      <a:pt x="194" y="84"/>
                    </a:lnTo>
                    <a:lnTo>
                      <a:pt x="216" y="55"/>
                    </a:lnTo>
                    <a:lnTo>
                      <a:pt x="229" y="40"/>
                    </a:lnTo>
                    <a:lnTo>
                      <a:pt x="242" y="27"/>
                    </a:lnTo>
                    <a:lnTo>
                      <a:pt x="231" y="45"/>
                    </a:lnTo>
                    <a:lnTo>
                      <a:pt x="223" y="61"/>
                    </a:lnTo>
                    <a:lnTo>
                      <a:pt x="218" y="74"/>
                    </a:lnTo>
                    <a:lnTo>
                      <a:pt x="216" y="86"/>
                    </a:lnTo>
                    <a:lnTo>
                      <a:pt x="214" y="97"/>
                    </a:lnTo>
                    <a:lnTo>
                      <a:pt x="216" y="109"/>
                    </a:lnTo>
                    <a:lnTo>
                      <a:pt x="219" y="122"/>
                    </a:lnTo>
                    <a:lnTo>
                      <a:pt x="223" y="137"/>
                    </a:lnTo>
                    <a:lnTo>
                      <a:pt x="212" y="135"/>
                    </a:lnTo>
                    <a:lnTo>
                      <a:pt x="204" y="132"/>
                    </a:lnTo>
                    <a:lnTo>
                      <a:pt x="196" y="129"/>
                    </a:lnTo>
                    <a:lnTo>
                      <a:pt x="190" y="125"/>
                    </a:lnTo>
                    <a:lnTo>
                      <a:pt x="184" y="120"/>
                    </a:lnTo>
                    <a:lnTo>
                      <a:pt x="180" y="115"/>
                    </a:lnTo>
                    <a:lnTo>
                      <a:pt x="178" y="100"/>
                    </a:lnTo>
                    <a:lnTo>
                      <a:pt x="176" y="92"/>
                    </a:lnTo>
                    <a:lnTo>
                      <a:pt x="171" y="82"/>
                    </a:lnTo>
                    <a:lnTo>
                      <a:pt x="154" y="94"/>
                    </a:lnTo>
                    <a:lnTo>
                      <a:pt x="134" y="103"/>
                    </a:lnTo>
                    <a:lnTo>
                      <a:pt x="113" y="109"/>
                    </a:lnTo>
                    <a:lnTo>
                      <a:pt x="89" y="114"/>
                    </a:lnTo>
                    <a:lnTo>
                      <a:pt x="65" y="115"/>
                    </a:lnTo>
                    <a:lnTo>
                      <a:pt x="41" y="114"/>
                    </a:lnTo>
                    <a:lnTo>
                      <a:pt x="19" y="111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7191" name="Freeform 21"/>
              <p:cNvSpPr>
                <a:spLocks/>
              </p:cNvSpPr>
              <p:nvPr/>
            </p:nvSpPr>
            <p:spPr bwMode="auto">
              <a:xfrm>
                <a:off x="2867" y="2364"/>
                <a:ext cx="76" cy="96"/>
              </a:xfrm>
              <a:custGeom>
                <a:avLst/>
                <a:gdLst>
                  <a:gd name="T0" fmla="*/ 76 w 76"/>
                  <a:gd name="T1" fmla="*/ 1 h 96"/>
                  <a:gd name="T2" fmla="*/ 66 w 76"/>
                  <a:gd name="T3" fmla="*/ 0 h 96"/>
                  <a:gd name="T4" fmla="*/ 56 w 76"/>
                  <a:gd name="T5" fmla="*/ 0 h 96"/>
                  <a:gd name="T6" fmla="*/ 39 w 76"/>
                  <a:gd name="T7" fmla="*/ 3 h 96"/>
                  <a:gd name="T8" fmla="*/ 25 w 76"/>
                  <a:gd name="T9" fmla="*/ 11 h 96"/>
                  <a:gd name="T10" fmla="*/ 14 w 76"/>
                  <a:gd name="T11" fmla="*/ 22 h 96"/>
                  <a:gd name="T12" fmla="*/ 6 w 76"/>
                  <a:gd name="T13" fmla="*/ 37 h 96"/>
                  <a:gd name="T14" fmla="*/ 2 w 76"/>
                  <a:gd name="T15" fmla="*/ 54 h 96"/>
                  <a:gd name="T16" fmla="*/ 0 w 76"/>
                  <a:gd name="T17" fmla="*/ 74 h 96"/>
                  <a:gd name="T18" fmla="*/ 1 w 76"/>
                  <a:gd name="T19" fmla="*/ 96 h 96"/>
                  <a:gd name="T20" fmla="*/ 9 w 76"/>
                  <a:gd name="T21" fmla="*/ 80 h 96"/>
                  <a:gd name="T22" fmla="*/ 15 w 76"/>
                  <a:gd name="T23" fmla="*/ 65 h 96"/>
                  <a:gd name="T24" fmla="*/ 24 w 76"/>
                  <a:gd name="T25" fmla="*/ 52 h 96"/>
                  <a:gd name="T26" fmla="*/ 33 w 76"/>
                  <a:gd name="T27" fmla="*/ 40 h 96"/>
                  <a:gd name="T28" fmla="*/ 53 w 76"/>
                  <a:gd name="T29" fmla="*/ 18 h 96"/>
                  <a:gd name="T30" fmla="*/ 76 w 76"/>
                  <a:gd name="T31" fmla="*/ 1 h 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6"/>
                  <a:gd name="T49" fmla="*/ 0 h 96"/>
                  <a:gd name="T50" fmla="*/ 76 w 76"/>
                  <a:gd name="T51" fmla="*/ 96 h 9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6" h="96">
                    <a:moveTo>
                      <a:pt x="76" y="1"/>
                    </a:moveTo>
                    <a:lnTo>
                      <a:pt x="66" y="0"/>
                    </a:lnTo>
                    <a:lnTo>
                      <a:pt x="56" y="0"/>
                    </a:lnTo>
                    <a:lnTo>
                      <a:pt x="39" y="3"/>
                    </a:lnTo>
                    <a:lnTo>
                      <a:pt x="25" y="11"/>
                    </a:lnTo>
                    <a:lnTo>
                      <a:pt x="14" y="22"/>
                    </a:lnTo>
                    <a:lnTo>
                      <a:pt x="6" y="37"/>
                    </a:lnTo>
                    <a:lnTo>
                      <a:pt x="2" y="54"/>
                    </a:lnTo>
                    <a:lnTo>
                      <a:pt x="0" y="74"/>
                    </a:lnTo>
                    <a:lnTo>
                      <a:pt x="1" y="96"/>
                    </a:lnTo>
                    <a:lnTo>
                      <a:pt x="9" y="80"/>
                    </a:lnTo>
                    <a:lnTo>
                      <a:pt x="15" y="65"/>
                    </a:lnTo>
                    <a:lnTo>
                      <a:pt x="24" y="52"/>
                    </a:lnTo>
                    <a:lnTo>
                      <a:pt x="33" y="40"/>
                    </a:lnTo>
                    <a:lnTo>
                      <a:pt x="53" y="18"/>
                    </a:lnTo>
                    <a:lnTo>
                      <a:pt x="76" y="1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7192" name="Freeform 22"/>
              <p:cNvSpPr>
                <a:spLocks/>
              </p:cNvSpPr>
              <p:nvPr/>
            </p:nvSpPr>
            <p:spPr bwMode="auto">
              <a:xfrm>
                <a:off x="2923" y="2376"/>
                <a:ext cx="47" cy="86"/>
              </a:xfrm>
              <a:custGeom>
                <a:avLst/>
                <a:gdLst>
                  <a:gd name="T0" fmla="*/ 45 w 47"/>
                  <a:gd name="T1" fmla="*/ 0 h 86"/>
                  <a:gd name="T2" fmla="*/ 36 w 47"/>
                  <a:gd name="T3" fmla="*/ 24 h 86"/>
                  <a:gd name="T4" fmla="*/ 25 w 47"/>
                  <a:gd name="T5" fmla="*/ 45 h 86"/>
                  <a:gd name="T6" fmla="*/ 12 w 47"/>
                  <a:gd name="T7" fmla="*/ 64 h 86"/>
                  <a:gd name="T8" fmla="*/ 0 w 47"/>
                  <a:gd name="T9" fmla="*/ 86 h 86"/>
                  <a:gd name="T10" fmla="*/ 13 w 47"/>
                  <a:gd name="T11" fmla="*/ 74 h 86"/>
                  <a:gd name="T12" fmla="*/ 24 w 47"/>
                  <a:gd name="T13" fmla="*/ 65 h 86"/>
                  <a:gd name="T14" fmla="*/ 33 w 47"/>
                  <a:gd name="T15" fmla="*/ 56 h 86"/>
                  <a:gd name="T16" fmla="*/ 39 w 47"/>
                  <a:gd name="T17" fmla="*/ 49 h 86"/>
                  <a:gd name="T18" fmla="*/ 44 w 47"/>
                  <a:gd name="T19" fmla="*/ 41 h 86"/>
                  <a:gd name="T20" fmla="*/ 46 w 47"/>
                  <a:gd name="T21" fmla="*/ 30 h 86"/>
                  <a:gd name="T22" fmla="*/ 47 w 47"/>
                  <a:gd name="T23" fmla="*/ 17 h 86"/>
                  <a:gd name="T24" fmla="*/ 46 w 47"/>
                  <a:gd name="T25" fmla="*/ 10 h 86"/>
                  <a:gd name="T26" fmla="*/ 45 w 47"/>
                  <a:gd name="T27" fmla="*/ 0 h 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86"/>
                  <a:gd name="T44" fmla="*/ 47 w 47"/>
                  <a:gd name="T45" fmla="*/ 86 h 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86">
                    <a:moveTo>
                      <a:pt x="45" y="0"/>
                    </a:moveTo>
                    <a:lnTo>
                      <a:pt x="36" y="24"/>
                    </a:lnTo>
                    <a:lnTo>
                      <a:pt x="25" y="45"/>
                    </a:lnTo>
                    <a:lnTo>
                      <a:pt x="12" y="64"/>
                    </a:lnTo>
                    <a:lnTo>
                      <a:pt x="0" y="86"/>
                    </a:lnTo>
                    <a:lnTo>
                      <a:pt x="13" y="74"/>
                    </a:lnTo>
                    <a:lnTo>
                      <a:pt x="24" y="65"/>
                    </a:lnTo>
                    <a:lnTo>
                      <a:pt x="33" y="56"/>
                    </a:lnTo>
                    <a:lnTo>
                      <a:pt x="39" y="49"/>
                    </a:lnTo>
                    <a:lnTo>
                      <a:pt x="44" y="41"/>
                    </a:lnTo>
                    <a:lnTo>
                      <a:pt x="46" y="30"/>
                    </a:lnTo>
                    <a:lnTo>
                      <a:pt x="47" y="17"/>
                    </a:lnTo>
                    <a:lnTo>
                      <a:pt x="46" y="1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FF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8121650" y="5745163"/>
            <a:ext cx="698500" cy="708025"/>
            <a:chOff x="4649" y="2750"/>
            <a:chExt cx="440" cy="446"/>
          </a:xfrm>
        </p:grpSpPr>
        <p:sp>
          <p:nvSpPr>
            <p:cNvPr id="7178" name="Oval 24"/>
            <p:cNvSpPr>
              <a:spLocks noChangeArrowheads="1"/>
            </p:cNvSpPr>
            <p:nvPr/>
          </p:nvSpPr>
          <p:spPr bwMode="auto">
            <a:xfrm>
              <a:off x="4649" y="2750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7179" name="Sound"/>
            <p:cNvSpPr>
              <a:spLocks noEditPoints="1" noChangeArrowheads="1"/>
            </p:cNvSpPr>
            <p:nvPr/>
          </p:nvSpPr>
          <p:spPr bwMode="auto">
            <a:xfrm>
              <a:off x="4694" y="2840"/>
              <a:ext cx="318" cy="273"/>
            </a:xfrm>
            <a:custGeom>
              <a:avLst/>
              <a:gdLst>
                <a:gd name="T0" fmla="*/ 2 w 21600"/>
                <a:gd name="T1" fmla="*/ 3 h 21600"/>
                <a:gd name="T2" fmla="*/ 2 w 21600"/>
                <a:gd name="T3" fmla="*/ 0 h 21600"/>
                <a:gd name="T4" fmla="*/ 0 w 21600"/>
                <a:gd name="T5" fmla="*/ 2 h 21600"/>
                <a:gd name="T6" fmla="*/ 5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47 w 21600"/>
                <a:gd name="T13" fmla="*/ 22470 h 21600"/>
                <a:gd name="T14" fmla="*/ 21057 w 21600"/>
                <a:gd name="T15" fmla="*/ 28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7273"/>
                  </a:moveTo>
                  <a:lnTo>
                    <a:pt x="5824" y="7273"/>
                  </a:lnTo>
                  <a:lnTo>
                    <a:pt x="11164" y="0"/>
                  </a:lnTo>
                  <a:lnTo>
                    <a:pt x="11164" y="21159"/>
                  </a:lnTo>
                  <a:lnTo>
                    <a:pt x="5824" y="13885"/>
                  </a:lnTo>
                  <a:lnTo>
                    <a:pt x="0" y="13885"/>
                  </a:lnTo>
                  <a:lnTo>
                    <a:pt x="0" y="7273"/>
                  </a:lnTo>
                  <a:close/>
                </a:path>
                <a:path w="21600" h="21600">
                  <a:moveTo>
                    <a:pt x="13024" y="7273"/>
                  </a:moveTo>
                  <a:lnTo>
                    <a:pt x="13591" y="6722"/>
                  </a:lnTo>
                  <a:lnTo>
                    <a:pt x="13833" y="7548"/>
                  </a:lnTo>
                  <a:lnTo>
                    <a:pt x="14076" y="8485"/>
                  </a:lnTo>
                  <a:lnTo>
                    <a:pt x="14157" y="9367"/>
                  </a:lnTo>
                  <a:lnTo>
                    <a:pt x="14197" y="10524"/>
                  </a:lnTo>
                  <a:lnTo>
                    <a:pt x="14197" y="11406"/>
                  </a:lnTo>
                  <a:lnTo>
                    <a:pt x="14116" y="12012"/>
                  </a:lnTo>
                  <a:lnTo>
                    <a:pt x="13995" y="12728"/>
                  </a:lnTo>
                  <a:lnTo>
                    <a:pt x="13833" y="13444"/>
                  </a:lnTo>
                  <a:lnTo>
                    <a:pt x="13712" y="14106"/>
                  </a:lnTo>
                  <a:lnTo>
                    <a:pt x="13591" y="14546"/>
                  </a:lnTo>
                  <a:lnTo>
                    <a:pt x="13065" y="13885"/>
                  </a:lnTo>
                  <a:lnTo>
                    <a:pt x="13307" y="12893"/>
                  </a:lnTo>
                  <a:lnTo>
                    <a:pt x="13469" y="11791"/>
                  </a:lnTo>
                  <a:lnTo>
                    <a:pt x="13550" y="10910"/>
                  </a:lnTo>
                  <a:lnTo>
                    <a:pt x="13591" y="10138"/>
                  </a:lnTo>
                  <a:lnTo>
                    <a:pt x="13469" y="9367"/>
                  </a:lnTo>
                  <a:lnTo>
                    <a:pt x="13388" y="8595"/>
                  </a:lnTo>
                  <a:lnTo>
                    <a:pt x="13267" y="7934"/>
                  </a:lnTo>
                  <a:lnTo>
                    <a:pt x="13024" y="7273"/>
                  </a:lnTo>
                  <a:close/>
                </a:path>
                <a:path w="21600" h="21600">
                  <a:moveTo>
                    <a:pt x="16382" y="3967"/>
                  </a:moveTo>
                  <a:lnTo>
                    <a:pt x="16786" y="5179"/>
                  </a:lnTo>
                  <a:lnTo>
                    <a:pt x="17150" y="6612"/>
                  </a:lnTo>
                  <a:lnTo>
                    <a:pt x="17474" y="8651"/>
                  </a:lnTo>
                  <a:lnTo>
                    <a:pt x="17595" y="9753"/>
                  </a:lnTo>
                  <a:lnTo>
                    <a:pt x="17635" y="12012"/>
                  </a:lnTo>
                  <a:lnTo>
                    <a:pt x="17393" y="13665"/>
                  </a:lnTo>
                  <a:lnTo>
                    <a:pt x="17150" y="15208"/>
                  </a:lnTo>
                  <a:lnTo>
                    <a:pt x="16786" y="16310"/>
                  </a:lnTo>
                  <a:lnTo>
                    <a:pt x="16341" y="17687"/>
                  </a:lnTo>
                  <a:lnTo>
                    <a:pt x="15815" y="17081"/>
                  </a:lnTo>
                  <a:lnTo>
                    <a:pt x="16503" y="14602"/>
                  </a:lnTo>
                  <a:lnTo>
                    <a:pt x="16786" y="13169"/>
                  </a:lnTo>
                  <a:lnTo>
                    <a:pt x="16867" y="12012"/>
                  </a:lnTo>
                  <a:lnTo>
                    <a:pt x="16867" y="9642"/>
                  </a:lnTo>
                  <a:lnTo>
                    <a:pt x="16705" y="7989"/>
                  </a:lnTo>
                  <a:lnTo>
                    <a:pt x="16422" y="6612"/>
                  </a:lnTo>
                  <a:lnTo>
                    <a:pt x="16220" y="5675"/>
                  </a:lnTo>
                  <a:lnTo>
                    <a:pt x="15856" y="4518"/>
                  </a:lnTo>
                  <a:lnTo>
                    <a:pt x="16382" y="3967"/>
                  </a:lnTo>
                  <a:close/>
                </a:path>
                <a:path w="21600" h="21600">
                  <a:moveTo>
                    <a:pt x="18889" y="1377"/>
                  </a:moveTo>
                  <a:lnTo>
                    <a:pt x="19415" y="826"/>
                  </a:lnTo>
                  <a:lnTo>
                    <a:pt x="20194" y="2576"/>
                  </a:lnTo>
                  <a:lnTo>
                    <a:pt x="20831" y="4683"/>
                  </a:lnTo>
                  <a:lnTo>
                    <a:pt x="21357" y="7204"/>
                  </a:lnTo>
                  <a:lnTo>
                    <a:pt x="21650" y="9450"/>
                  </a:lnTo>
                  <a:lnTo>
                    <a:pt x="21600" y="12301"/>
                  </a:lnTo>
                  <a:lnTo>
                    <a:pt x="21215" y="15938"/>
                  </a:lnTo>
                  <a:lnTo>
                    <a:pt x="20629" y="18348"/>
                  </a:lnTo>
                  <a:lnTo>
                    <a:pt x="19415" y="21655"/>
                  </a:lnTo>
                  <a:lnTo>
                    <a:pt x="18889" y="21159"/>
                  </a:lnTo>
                  <a:lnTo>
                    <a:pt x="19901" y="18404"/>
                  </a:lnTo>
                  <a:lnTo>
                    <a:pt x="20467" y="15593"/>
                  </a:lnTo>
                  <a:lnTo>
                    <a:pt x="20791" y="12342"/>
                  </a:lnTo>
                  <a:lnTo>
                    <a:pt x="20871" y="9532"/>
                  </a:lnTo>
                  <a:lnTo>
                    <a:pt x="20629" y="7411"/>
                  </a:lnTo>
                  <a:lnTo>
                    <a:pt x="20062" y="4628"/>
                  </a:lnTo>
                  <a:lnTo>
                    <a:pt x="19415" y="2810"/>
                  </a:lnTo>
                  <a:lnTo>
                    <a:pt x="18889" y="1377"/>
                  </a:lnTo>
                  <a:close/>
                </a:path>
              </a:pathLst>
            </a:custGeom>
            <a:solidFill>
              <a:srgbClr val="FFB46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8698" name="AutoShape 26"/>
          <p:cNvSpPr>
            <a:spLocks noChangeArrowheads="1"/>
          </p:cNvSpPr>
          <p:nvPr/>
        </p:nvSpPr>
        <p:spPr bwMode="auto">
          <a:xfrm>
            <a:off x="3203575" y="5805488"/>
            <a:ext cx="2520950" cy="792162"/>
          </a:xfrm>
          <a:prstGeom prst="foldedCorner">
            <a:avLst>
              <a:gd name="adj" fmla="val 12500"/>
            </a:avLst>
          </a:prstGeom>
          <a:noFill/>
          <a:ln>
            <a:noFill/>
          </a:ln>
          <a:effectLst>
            <a:outerShdw dist="63500" dir="3187806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6600" b="1">
                <a:solidFill>
                  <a:schemeClr val="bg1"/>
                </a:solidFill>
                <a:latin typeface="Times New Roman" pitchFamily="18" charset="0"/>
              </a:rPr>
              <a:t>card</a:t>
            </a:r>
          </a:p>
        </p:txBody>
      </p:sp>
      <p:pic>
        <p:nvPicPr>
          <p:cNvPr id="28699" name="Picture 27" descr="Tarjet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2025650"/>
            <a:ext cx="2586037" cy="37084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36"/>
          <p:cNvSpPr>
            <a:spLocks noChangeArrowheads="1"/>
          </p:cNvSpPr>
          <p:nvPr/>
        </p:nvSpPr>
        <p:spPr bwMode="auto">
          <a:xfrm>
            <a:off x="0" y="333375"/>
            <a:ext cx="9144000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7883971" y="667544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5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/ 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9</a:t>
            </a:r>
            <a:endParaRPr lang="es-ES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7" name="Text Box 37"/>
          <p:cNvSpPr txBox="1">
            <a:spLocks noChangeArrowheads="1"/>
          </p:cNvSpPr>
          <p:nvPr/>
        </p:nvSpPr>
        <p:spPr bwMode="auto">
          <a:xfrm>
            <a:off x="107950" y="333375"/>
            <a:ext cx="8462934" cy="9233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5400" dirty="0" err="1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sz="5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5400" dirty="0" smtClean="0">
                <a:solidFill>
                  <a:schemeClr val="bg1"/>
                </a:solidFill>
                <a:latin typeface="Times New Roman" pitchFamily="18" charset="0"/>
              </a:rPr>
              <a:t>Day </a:t>
            </a:r>
            <a:r>
              <a:rPr lang="es-ES" sz="5400" dirty="0" err="1" smtClean="0">
                <a:solidFill>
                  <a:schemeClr val="bg1"/>
                </a:solidFill>
                <a:latin typeface="Times New Roman" pitchFamily="18" charset="0"/>
              </a:rPr>
              <a:t>vocabulary</a:t>
            </a:r>
            <a:endParaRPr lang="es-ES" sz="54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54650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86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r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869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Freeform 28"/>
          <p:cNvSpPr>
            <a:spLocks/>
          </p:cNvSpPr>
          <p:nvPr/>
        </p:nvSpPr>
        <p:spPr bwMode="auto">
          <a:xfrm>
            <a:off x="827088" y="1268413"/>
            <a:ext cx="7129462" cy="5589587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8027988" y="4737100"/>
            <a:ext cx="792162" cy="819150"/>
            <a:chOff x="748" y="3158"/>
            <a:chExt cx="499" cy="516"/>
          </a:xfrm>
        </p:grpSpPr>
        <p:sp>
          <p:nvSpPr>
            <p:cNvPr id="8204" name="Oval 10"/>
            <p:cNvSpPr>
              <a:spLocks noChangeArrowheads="1"/>
            </p:cNvSpPr>
            <p:nvPr/>
          </p:nvSpPr>
          <p:spPr bwMode="auto">
            <a:xfrm>
              <a:off x="807" y="3187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8205" name="Group 11"/>
            <p:cNvGrpSpPr>
              <a:grpSpLocks/>
            </p:cNvGrpSpPr>
            <p:nvPr/>
          </p:nvGrpSpPr>
          <p:grpSpPr bwMode="auto">
            <a:xfrm>
              <a:off x="748" y="3158"/>
              <a:ext cx="499" cy="516"/>
              <a:chOff x="2655" y="1738"/>
              <a:chExt cx="866" cy="834"/>
            </a:xfrm>
          </p:grpSpPr>
          <p:sp>
            <p:nvSpPr>
              <p:cNvPr id="8206" name="Freeform 12"/>
              <p:cNvSpPr>
                <a:spLocks/>
              </p:cNvSpPr>
              <p:nvPr/>
            </p:nvSpPr>
            <p:spPr bwMode="auto">
              <a:xfrm>
                <a:off x="2655" y="1738"/>
                <a:ext cx="866" cy="834"/>
              </a:xfrm>
              <a:custGeom>
                <a:avLst/>
                <a:gdLst>
                  <a:gd name="T0" fmla="*/ 789 w 866"/>
                  <a:gd name="T1" fmla="*/ 45 h 834"/>
                  <a:gd name="T2" fmla="*/ 728 w 866"/>
                  <a:gd name="T3" fmla="*/ 91 h 834"/>
                  <a:gd name="T4" fmla="*/ 576 w 866"/>
                  <a:gd name="T5" fmla="*/ 190 h 834"/>
                  <a:gd name="T6" fmla="*/ 516 w 866"/>
                  <a:gd name="T7" fmla="*/ 233 h 834"/>
                  <a:gd name="T8" fmla="*/ 456 w 866"/>
                  <a:gd name="T9" fmla="*/ 284 h 834"/>
                  <a:gd name="T10" fmla="*/ 398 w 866"/>
                  <a:gd name="T11" fmla="*/ 346 h 834"/>
                  <a:gd name="T12" fmla="*/ 356 w 866"/>
                  <a:gd name="T13" fmla="*/ 402 h 834"/>
                  <a:gd name="T14" fmla="*/ 282 w 866"/>
                  <a:gd name="T15" fmla="*/ 593 h 834"/>
                  <a:gd name="T16" fmla="*/ 245 w 866"/>
                  <a:gd name="T17" fmla="*/ 597 h 834"/>
                  <a:gd name="T18" fmla="*/ 221 w 866"/>
                  <a:gd name="T19" fmla="*/ 614 h 834"/>
                  <a:gd name="T20" fmla="*/ 202 w 866"/>
                  <a:gd name="T21" fmla="*/ 639 h 834"/>
                  <a:gd name="T22" fmla="*/ 174 w 866"/>
                  <a:gd name="T23" fmla="*/ 687 h 834"/>
                  <a:gd name="T24" fmla="*/ 145 w 866"/>
                  <a:gd name="T25" fmla="*/ 720 h 834"/>
                  <a:gd name="T26" fmla="*/ 115 w 866"/>
                  <a:gd name="T27" fmla="*/ 742 h 834"/>
                  <a:gd name="T28" fmla="*/ 89 w 866"/>
                  <a:gd name="T29" fmla="*/ 756 h 834"/>
                  <a:gd name="T30" fmla="*/ 58 w 866"/>
                  <a:gd name="T31" fmla="*/ 768 h 834"/>
                  <a:gd name="T32" fmla="*/ 21 w 866"/>
                  <a:gd name="T33" fmla="*/ 777 h 834"/>
                  <a:gd name="T34" fmla="*/ 25 w 866"/>
                  <a:gd name="T35" fmla="*/ 793 h 834"/>
                  <a:gd name="T36" fmla="*/ 79 w 866"/>
                  <a:gd name="T37" fmla="*/ 809 h 834"/>
                  <a:gd name="T38" fmla="*/ 135 w 866"/>
                  <a:gd name="T39" fmla="*/ 815 h 834"/>
                  <a:gd name="T40" fmla="*/ 190 w 866"/>
                  <a:gd name="T41" fmla="*/ 809 h 834"/>
                  <a:gd name="T42" fmla="*/ 227 w 866"/>
                  <a:gd name="T43" fmla="*/ 809 h 834"/>
                  <a:gd name="T44" fmla="*/ 249 w 866"/>
                  <a:gd name="T45" fmla="*/ 822 h 834"/>
                  <a:gd name="T46" fmla="*/ 284 w 866"/>
                  <a:gd name="T47" fmla="*/ 832 h 834"/>
                  <a:gd name="T48" fmla="*/ 313 w 866"/>
                  <a:gd name="T49" fmla="*/ 834 h 834"/>
                  <a:gd name="T50" fmla="*/ 308 w 866"/>
                  <a:gd name="T51" fmla="*/ 806 h 834"/>
                  <a:gd name="T52" fmla="*/ 307 w 866"/>
                  <a:gd name="T53" fmla="*/ 783 h 834"/>
                  <a:gd name="T54" fmla="*/ 313 w 866"/>
                  <a:gd name="T55" fmla="*/ 761 h 834"/>
                  <a:gd name="T56" fmla="*/ 329 w 866"/>
                  <a:gd name="T57" fmla="*/ 737 h 834"/>
                  <a:gd name="T58" fmla="*/ 350 w 866"/>
                  <a:gd name="T59" fmla="*/ 714 h 834"/>
                  <a:gd name="T60" fmla="*/ 360 w 866"/>
                  <a:gd name="T61" fmla="*/ 692 h 834"/>
                  <a:gd name="T62" fmla="*/ 361 w 866"/>
                  <a:gd name="T63" fmla="*/ 668 h 834"/>
                  <a:gd name="T64" fmla="*/ 357 w 866"/>
                  <a:gd name="T65" fmla="*/ 640 h 834"/>
                  <a:gd name="T66" fmla="*/ 376 w 866"/>
                  <a:gd name="T67" fmla="*/ 607 h 834"/>
                  <a:gd name="T68" fmla="*/ 408 w 866"/>
                  <a:gd name="T69" fmla="*/ 576 h 834"/>
                  <a:gd name="T70" fmla="*/ 500 w 866"/>
                  <a:gd name="T71" fmla="*/ 482 h 834"/>
                  <a:gd name="T72" fmla="*/ 569 w 866"/>
                  <a:gd name="T73" fmla="*/ 394 h 834"/>
                  <a:gd name="T74" fmla="*/ 670 w 866"/>
                  <a:gd name="T75" fmla="*/ 284 h 834"/>
                  <a:gd name="T76" fmla="*/ 770 w 866"/>
                  <a:gd name="T77" fmla="*/ 172 h 834"/>
                  <a:gd name="T78" fmla="*/ 815 w 866"/>
                  <a:gd name="T79" fmla="*/ 114 h 834"/>
                  <a:gd name="T80" fmla="*/ 853 w 866"/>
                  <a:gd name="T81" fmla="*/ 50 h 834"/>
                  <a:gd name="T82" fmla="*/ 862 w 866"/>
                  <a:gd name="T83" fmla="*/ 32 h 834"/>
                  <a:gd name="T84" fmla="*/ 866 w 866"/>
                  <a:gd name="T85" fmla="*/ 18 h 834"/>
                  <a:gd name="T86" fmla="*/ 860 w 866"/>
                  <a:gd name="T87" fmla="*/ 2 h 834"/>
                  <a:gd name="T88" fmla="*/ 844 w 866"/>
                  <a:gd name="T89" fmla="*/ 2 h 834"/>
                  <a:gd name="T90" fmla="*/ 818 w 866"/>
                  <a:gd name="T91" fmla="*/ 19 h 83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66"/>
                  <a:gd name="T139" fmla="*/ 0 h 834"/>
                  <a:gd name="T140" fmla="*/ 866 w 866"/>
                  <a:gd name="T141" fmla="*/ 834 h 83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66" h="834">
                    <a:moveTo>
                      <a:pt x="818" y="19"/>
                    </a:moveTo>
                    <a:lnTo>
                      <a:pt x="789" y="45"/>
                    </a:lnTo>
                    <a:lnTo>
                      <a:pt x="758" y="69"/>
                    </a:lnTo>
                    <a:lnTo>
                      <a:pt x="728" y="91"/>
                    </a:lnTo>
                    <a:lnTo>
                      <a:pt x="698" y="111"/>
                    </a:lnTo>
                    <a:lnTo>
                      <a:pt x="576" y="190"/>
                    </a:lnTo>
                    <a:lnTo>
                      <a:pt x="545" y="211"/>
                    </a:lnTo>
                    <a:lnTo>
                      <a:pt x="516" y="233"/>
                    </a:lnTo>
                    <a:lnTo>
                      <a:pt x="486" y="257"/>
                    </a:lnTo>
                    <a:lnTo>
                      <a:pt x="456" y="284"/>
                    </a:lnTo>
                    <a:lnTo>
                      <a:pt x="427" y="313"/>
                    </a:lnTo>
                    <a:lnTo>
                      <a:pt x="398" y="346"/>
                    </a:lnTo>
                    <a:lnTo>
                      <a:pt x="370" y="383"/>
                    </a:lnTo>
                    <a:lnTo>
                      <a:pt x="356" y="402"/>
                    </a:lnTo>
                    <a:lnTo>
                      <a:pt x="342" y="423"/>
                    </a:lnTo>
                    <a:lnTo>
                      <a:pt x="282" y="593"/>
                    </a:lnTo>
                    <a:lnTo>
                      <a:pt x="261" y="593"/>
                    </a:lnTo>
                    <a:lnTo>
                      <a:pt x="245" y="597"/>
                    </a:lnTo>
                    <a:lnTo>
                      <a:pt x="231" y="604"/>
                    </a:lnTo>
                    <a:lnTo>
                      <a:pt x="221" y="614"/>
                    </a:lnTo>
                    <a:lnTo>
                      <a:pt x="211" y="626"/>
                    </a:lnTo>
                    <a:lnTo>
                      <a:pt x="202" y="639"/>
                    </a:lnTo>
                    <a:lnTo>
                      <a:pt x="183" y="671"/>
                    </a:lnTo>
                    <a:lnTo>
                      <a:pt x="174" y="687"/>
                    </a:lnTo>
                    <a:lnTo>
                      <a:pt x="160" y="703"/>
                    </a:lnTo>
                    <a:lnTo>
                      <a:pt x="145" y="720"/>
                    </a:lnTo>
                    <a:lnTo>
                      <a:pt x="126" y="735"/>
                    </a:lnTo>
                    <a:lnTo>
                      <a:pt x="115" y="742"/>
                    </a:lnTo>
                    <a:lnTo>
                      <a:pt x="102" y="749"/>
                    </a:lnTo>
                    <a:lnTo>
                      <a:pt x="89" y="756"/>
                    </a:lnTo>
                    <a:lnTo>
                      <a:pt x="75" y="762"/>
                    </a:lnTo>
                    <a:lnTo>
                      <a:pt x="58" y="768"/>
                    </a:lnTo>
                    <a:lnTo>
                      <a:pt x="41" y="773"/>
                    </a:lnTo>
                    <a:lnTo>
                      <a:pt x="21" y="777"/>
                    </a:lnTo>
                    <a:lnTo>
                      <a:pt x="0" y="781"/>
                    </a:lnTo>
                    <a:lnTo>
                      <a:pt x="25" y="793"/>
                    </a:lnTo>
                    <a:lnTo>
                      <a:pt x="52" y="801"/>
                    </a:lnTo>
                    <a:lnTo>
                      <a:pt x="79" y="809"/>
                    </a:lnTo>
                    <a:lnTo>
                      <a:pt x="107" y="813"/>
                    </a:lnTo>
                    <a:lnTo>
                      <a:pt x="135" y="815"/>
                    </a:lnTo>
                    <a:lnTo>
                      <a:pt x="163" y="814"/>
                    </a:lnTo>
                    <a:lnTo>
                      <a:pt x="190" y="809"/>
                    </a:lnTo>
                    <a:lnTo>
                      <a:pt x="216" y="799"/>
                    </a:lnTo>
                    <a:lnTo>
                      <a:pt x="227" y="809"/>
                    </a:lnTo>
                    <a:lnTo>
                      <a:pt x="238" y="817"/>
                    </a:lnTo>
                    <a:lnTo>
                      <a:pt x="249" y="822"/>
                    </a:lnTo>
                    <a:lnTo>
                      <a:pt x="260" y="826"/>
                    </a:lnTo>
                    <a:lnTo>
                      <a:pt x="284" y="832"/>
                    </a:lnTo>
                    <a:lnTo>
                      <a:pt x="297" y="833"/>
                    </a:lnTo>
                    <a:lnTo>
                      <a:pt x="313" y="834"/>
                    </a:lnTo>
                    <a:lnTo>
                      <a:pt x="311" y="819"/>
                    </a:lnTo>
                    <a:lnTo>
                      <a:pt x="308" y="806"/>
                    </a:lnTo>
                    <a:lnTo>
                      <a:pt x="307" y="794"/>
                    </a:lnTo>
                    <a:lnTo>
                      <a:pt x="307" y="783"/>
                    </a:lnTo>
                    <a:lnTo>
                      <a:pt x="308" y="772"/>
                    </a:lnTo>
                    <a:lnTo>
                      <a:pt x="313" y="761"/>
                    </a:lnTo>
                    <a:lnTo>
                      <a:pt x="319" y="750"/>
                    </a:lnTo>
                    <a:lnTo>
                      <a:pt x="329" y="737"/>
                    </a:lnTo>
                    <a:lnTo>
                      <a:pt x="341" y="725"/>
                    </a:lnTo>
                    <a:lnTo>
                      <a:pt x="350" y="714"/>
                    </a:lnTo>
                    <a:lnTo>
                      <a:pt x="356" y="703"/>
                    </a:lnTo>
                    <a:lnTo>
                      <a:pt x="360" y="692"/>
                    </a:lnTo>
                    <a:lnTo>
                      <a:pt x="361" y="680"/>
                    </a:lnTo>
                    <a:lnTo>
                      <a:pt x="361" y="668"/>
                    </a:lnTo>
                    <a:lnTo>
                      <a:pt x="360" y="655"/>
                    </a:lnTo>
                    <a:lnTo>
                      <a:pt x="357" y="640"/>
                    </a:lnTo>
                    <a:lnTo>
                      <a:pt x="365" y="624"/>
                    </a:lnTo>
                    <a:lnTo>
                      <a:pt x="376" y="607"/>
                    </a:lnTo>
                    <a:lnTo>
                      <a:pt x="392" y="591"/>
                    </a:lnTo>
                    <a:lnTo>
                      <a:pt x="408" y="576"/>
                    </a:lnTo>
                    <a:lnTo>
                      <a:pt x="479" y="514"/>
                    </a:lnTo>
                    <a:lnTo>
                      <a:pt x="500" y="482"/>
                    </a:lnTo>
                    <a:lnTo>
                      <a:pt x="521" y="451"/>
                    </a:lnTo>
                    <a:lnTo>
                      <a:pt x="569" y="394"/>
                    </a:lnTo>
                    <a:lnTo>
                      <a:pt x="619" y="338"/>
                    </a:lnTo>
                    <a:lnTo>
                      <a:pt x="670" y="284"/>
                    </a:lnTo>
                    <a:lnTo>
                      <a:pt x="722" y="228"/>
                    </a:lnTo>
                    <a:lnTo>
                      <a:pt x="770" y="172"/>
                    </a:lnTo>
                    <a:lnTo>
                      <a:pt x="793" y="143"/>
                    </a:lnTo>
                    <a:lnTo>
                      <a:pt x="815" y="114"/>
                    </a:lnTo>
                    <a:lnTo>
                      <a:pt x="835" y="82"/>
                    </a:lnTo>
                    <a:lnTo>
                      <a:pt x="853" y="50"/>
                    </a:lnTo>
                    <a:lnTo>
                      <a:pt x="858" y="41"/>
                    </a:lnTo>
                    <a:lnTo>
                      <a:pt x="862" y="32"/>
                    </a:lnTo>
                    <a:lnTo>
                      <a:pt x="864" y="24"/>
                    </a:lnTo>
                    <a:lnTo>
                      <a:pt x="866" y="18"/>
                    </a:lnTo>
                    <a:lnTo>
                      <a:pt x="864" y="8"/>
                    </a:lnTo>
                    <a:lnTo>
                      <a:pt x="860" y="2"/>
                    </a:lnTo>
                    <a:lnTo>
                      <a:pt x="853" y="0"/>
                    </a:lnTo>
                    <a:lnTo>
                      <a:pt x="844" y="2"/>
                    </a:lnTo>
                    <a:lnTo>
                      <a:pt x="832" y="9"/>
                    </a:lnTo>
                    <a:lnTo>
                      <a:pt x="818" y="1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207" name="Freeform 13"/>
              <p:cNvSpPr>
                <a:spLocks/>
              </p:cNvSpPr>
              <p:nvPr/>
            </p:nvSpPr>
            <p:spPr bwMode="auto">
              <a:xfrm>
                <a:off x="3035" y="1765"/>
                <a:ext cx="463" cy="452"/>
              </a:xfrm>
              <a:custGeom>
                <a:avLst/>
                <a:gdLst>
                  <a:gd name="T0" fmla="*/ 426 w 463"/>
                  <a:gd name="T1" fmla="*/ 19 h 452"/>
                  <a:gd name="T2" fmla="*/ 398 w 463"/>
                  <a:gd name="T3" fmla="*/ 45 h 452"/>
                  <a:gd name="T4" fmla="*/ 368 w 463"/>
                  <a:gd name="T5" fmla="*/ 69 h 452"/>
                  <a:gd name="T6" fmla="*/ 339 w 463"/>
                  <a:gd name="T7" fmla="*/ 92 h 452"/>
                  <a:gd name="T8" fmla="*/ 309 w 463"/>
                  <a:gd name="T9" fmla="*/ 114 h 452"/>
                  <a:gd name="T10" fmla="*/ 249 w 463"/>
                  <a:gd name="T11" fmla="*/ 155 h 452"/>
                  <a:gd name="T12" fmla="*/ 189 w 463"/>
                  <a:gd name="T13" fmla="*/ 196 h 452"/>
                  <a:gd name="T14" fmla="*/ 133 w 463"/>
                  <a:gd name="T15" fmla="*/ 238 h 452"/>
                  <a:gd name="T16" fmla="*/ 107 w 463"/>
                  <a:gd name="T17" fmla="*/ 261 h 452"/>
                  <a:gd name="T18" fmla="*/ 82 w 463"/>
                  <a:gd name="T19" fmla="*/ 285 h 452"/>
                  <a:gd name="T20" fmla="*/ 58 w 463"/>
                  <a:gd name="T21" fmla="*/ 311 h 452"/>
                  <a:gd name="T22" fmla="*/ 37 w 463"/>
                  <a:gd name="T23" fmla="*/ 339 h 452"/>
                  <a:gd name="T24" fmla="*/ 17 w 463"/>
                  <a:gd name="T25" fmla="*/ 370 h 452"/>
                  <a:gd name="T26" fmla="*/ 0 w 463"/>
                  <a:gd name="T27" fmla="*/ 404 h 452"/>
                  <a:gd name="T28" fmla="*/ 82 w 463"/>
                  <a:gd name="T29" fmla="*/ 452 h 452"/>
                  <a:gd name="T30" fmla="*/ 102 w 463"/>
                  <a:gd name="T31" fmla="*/ 422 h 452"/>
                  <a:gd name="T32" fmla="*/ 123 w 463"/>
                  <a:gd name="T33" fmla="*/ 394 h 452"/>
                  <a:gd name="T34" fmla="*/ 144 w 463"/>
                  <a:gd name="T35" fmla="*/ 367 h 452"/>
                  <a:gd name="T36" fmla="*/ 167 w 463"/>
                  <a:gd name="T37" fmla="*/ 342 h 452"/>
                  <a:gd name="T38" fmla="*/ 216 w 463"/>
                  <a:gd name="T39" fmla="*/ 293 h 452"/>
                  <a:gd name="T40" fmla="*/ 265 w 463"/>
                  <a:gd name="T41" fmla="*/ 246 h 452"/>
                  <a:gd name="T42" fmla="*/ 316 w 463"/>
                  <a:gd name="T43" fmla="*/ 199 h 452"/>
                  <a:gd name="T44" fmla="*/ 365 w 463"/>
                  <a:gd name="T45" fmla="*/ 149 h 452"/>
                  <a:gd name="T46" fmla="*/ 388 w 463"/>
                  <a:gd name="T47" fmla="*/ 121 h 452"/>
                  <a:gd name="T48" fmla="*/ 411 w 463"/>
                  <a:gd name="T49" fmla="*/ 93 h 452"/>
                  <a:gd name="T50" fmla="*/ 433 w 463"/>
                  <a:gd name="T51" fmla="*/ 63 h 452"/>
                  <a:gd name="T52" fmla="*/ 454 w 463"/>
                  <a:gd name="T53" fmla="*/ 31 h 452"/>
                  <a:gd name="T54" fmla="*/ 459 w 463"/>
                  <a:gd name="T55" fmla="*/ 19 h 452"/>
                  <a:gd name="T56" fmla="*/ 463 w 463"/>
                  <a:gd name="T57" fmla="*/ 10 h 452"/>
                  <a:gd name="T58" fmla="*/ 463 w 463"/>
                  <a:gd name="T59" fmla="*/ 5 h 452"/>
                  <a:gd name="T60" fmla="*/ 459 w 463"/>
                  <a:gd name="T61" fmla="*/ 2 h 452"/>
                  <a:gd name="T62" fmla="*/ 455 w 463"/>
                  <a:gd name="T63" fmla="*/ 0 h 452"/>
                  <a:gd name="T64" fmla="*/ 447 w 463"/>
                  <a:gd name="T65" fmla="*/ 4 h 452"/>
                  <a:gd name="T66" fmla="*/ 437 w 463"/>
                  <a:gd name="T67" fmla="*/ 10 h 452"/>
                  <a:gd name="T68" fmla="*/ 426 w 463"/>
                  <a:gd name="T69" fmla="*/ 19 h 4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63"/>
                  <a:gd name="T106" fmla="*/ 0 h 452"/>
                  <a:gd name="T107" fmla="*/ 463 w 463"/>
                  <a:gd name="T108" fmla="*/ 452 h 45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63" h="452">
                    <a:moveTo>
                      <a:pt x="426" y="19"/>
                    </a:moveTo>
                    <a:lnTo>
                      <a:pt x="398" y="45"/>
                    </a:lnTo>
                    <a:lnTo>
                      <a:pt x="368" y="69"/>
                    </a:lnTo>
                    <a:lnTo>
                      <a:pt x="339" y="92"/>
                    </a:lnTo>
                    <a:lnTo>
                      <a:pt x="309" y="114"/>
                    </a:lnTo>
                    <a:lnTo>
                      <a:pt x="249" y="155"/>
                    </a:lnTo>
                    <a:lnTo>
                      <a:pt x="189" y="196"/>
                    </a:lnTo>
                    <a:lnTo>
                      <a:pt x="133" y="238"/>
                    </a:lnTo>
                    <a:lnTo>
                      <a:pt x="107" y="261"/>
                    </a:lnTo>
                    <a:lnTo>
                      <a:pt x="82" y="285"/>
                    </a:lnTo>
                    <a:lnTo>
                      <a:pt x="58" y="311"/>
                    </a:lnTo>
                    <a:lnTo>
                      <a:pt x="37" y="339"/>
                    </a:lnTo>
                    <a:lnTo>
                      <a:pt x="17" y="370"/>
                    </a:lnTo>
                    <a:lnTo>
                      <a:pt x="0" y="404"/>
                    </a:lnTo>
                    <a:lnTo>
                      <a:pt x="82" y="452"/>
                    </a:lnTo>
                    <a:lnTo>
                      <a:pt x="102" y="422"/>
                    </a:lnTo>
                    <a:lnTo>
                      <a:pt x="123" y="394"/>
                    </a:lnTo>
                    <a:lnTo>
                      <a:pt x="144" y="367"/>
                    </a:lnTo>
                    <a:lnTo>
                      <a:pt x="167" y="342"/>
                    </a:lnTo>
                    <a:lnTo>
                      <a:pt x="216" y="293"/>
                    </a:lnTo>
                    <a:lnTo>
                      <a:pt x="265" y="246"/>
                    </a:lnTo>
                    <a:lnTo>
                      <a:pt x="316" y="199"/>
                    </a:lnTo>
                    <a:lnTo>
                      <a:pt x="365" y="149"/>
                    </a:lnTo>
                    <a:lnTo>
                      <a:pt x="388" y="121"/>
                    </a:lnTo>
                    <a:lnTo>
                      <a:pt x="411" y="93"/>
                    </a:lnTo>
                    <a:lnTo>
                      <a:pt x="433" y="63"/>
                    </a:lnTo>
                    <a:lnTo>
                      <a:pt x="454" y="31"/>
                    </a:lnTo>
                    <a:lnTo>
                      <a:pt x="459" y="19"/>
                    </a:lnTo>
                    <a:lnTo>
                      <a:pt x="463" y="10"/>
                    </a:lnTo>
                    <a:lnTo>
                      <a:pt x="463" y="5"/>
                    </a:lnTo>
                    <a:lnTo>
                      <a:pt x="459" y="2"/>
                    </a:lnTo>
                    <a:lnTo>
                      <a:pt x="455" y="0"/>
                    </a:lnTo>
                    <a:lnTo>
                      <a:pt x="447" y="4"/>
                    </a:lnTo>
                    <a:lnTo>
                      <a:pt x="437" y="10"/>
                    </a:lnTo>
                    <a:lnTo>
                      <a:pt x="426" y="1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208" name="Freeform 14"/>
              <p:cNvSpPr>
                <a:spLocks/>
              </p:cNvSpPr>
              <p:nvPr/>
            </p:nvSpPr>
            <p:spPr bwMode="auto">
              <a:xfrm>
                <a:off x="2952" y="2179"/>
                <a:ext cx="162" cy="173"/>
              </a:xfrm>
              <a:custGeom>
                <a:avLst/>
                <a:gdLst>
                  <a:gd name="T0" fmla="*/ 62 w 162"/>
                  <a:gd name="T1" fmla="*/ 0 h 173"/>
                  <a:gd name="T2" fmla="*/ 162 w 162"/>
                  <a:gd name="T3" fmla="*/ 61 h 173"/>
                  <a:gd name="T4" fmla="*/ 130 w 162"/>
                  <a:gd name="T5" fmla="*/ 86 h 173"/>
                  <a:gd name="T6" fmla="*/ 99 w 162"/>
                  <a:gd name="T7" fmla="*/ 113 h 173"/>
                  <a:gd name="T8" fmla="*/ 71 w 162"/>
                  <a:gd name="T9" fmla="*/ 141 h 173"/>
                  <a:gd name="T10" fmla="*/ 44 w 162"/>
                  <a:gd name="T11" fmla="*/ 173 h 173"/>
                  <a:gd name="T12" fmla="*/ 0 w 162"/>
                  <a:gd name="T13" fmla="*/ 152 h 173"/>
                  <a:gd name="T14" fmla="*/ 20 w 162"/>
                  <a:gd name="T15" fmla="*/ 114 h 173"/>
                  <a:gd name="T16" fmla="*/ 38 w 162"/>
                  <a:gd name="T17" fmla="*/ 76 h 173"/>
                  <a:gd name="T18" fmla="*/ 51 w 162"/>
                  <a:gd name="T19" fmla="*/ 38 h 173"/>
                  <a:gd name="T20" fmla="*/ 62 w 162"/>
                  <a:gd name="T21" fmla="*/ 0 h 17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2"/>
                  <a:gd name="T34" fmla="*/ 0 h 173"/>
                  <a:gd name="T35" fmla="*/ 162 w 162"/>
                  <a:gd name="T36" fmla="*/ 173 h 17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2" h="173">
                    <a:moveTo>
                      <a:pt x="62" y="0"/>
                    </a:moveTo>
                    <a:lnTo>
                      <a:pt x="162" y="61"/>
                    </a:lnTo>
                    <a:lnTo>
                      <a:pt x="130" y="86"/>
                    </a:lnTo>
                    <a:lnTo>
                      <a:pt x="99" y="113"/>
                    </a:lnTo>
                    <a:lnTo>
                      <a:pt x="71" y="141"/>
                    </a:lnTo>
                    <a:lnTo>
                      <a:pt x="44" y="173"/>
                    </a:lnTo>
                    <a:lnTo>
                      <a:pt x="0" y="152"/>
                    </a:lnTo>
                    <a:lnTo>
                      <a:pt x="20" y="114"/>
                    </a:lnTo>
                    <a:lnTo>
                      <a:pt x="38" y="76"/>
                    </a:lnTo>
                    <a:lnTo>
                      <a:pt x="51" y="3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9E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209" name="Freeform 15"/>
              <p:cNvSpPr>
                <a:spLocks/>
              </p:cNvSpPr>
              <p:nvPr/>
            </p:nvSpPr>
            <p:spPr bwMode="auto">
              <a:xfrm>
                <a:off x="2691" y="2354"/>
                <a:ext cx="295" cy="201"/>
              </a:xfrm>
              <a:custGeom>
                <a:avLst/>
                <a:gdLst>
                  <a:gd name="T0" fmla="*/ 287 w 295"/>
                  <a:gd name="T1" fmla="*/ 21 h 201"/>
                  <a:gd name="T2" fmla="*/ 292 w 295"/>
                  <a:gd name="T3" fmla="*/ 35 h 201"/>
                  <a:gd name="T4" fmla="*/ 295 w 295"/>
                  <a:gd name="T5" fmla="*/ 50 h 201"/>
                  <a:gd name="T6" fmla="*/ 295 w 295"/>
                  <a:gd name="T7" fmla="*/ 65 h 201"/>
                  <a:gd name="T8" fmla="*/ 293 w 295"/>
                  <a:gd name="T9" fmla="*/ 80 h 201"/>
                  <a:gd name="T10" fmla="*/ 290 w 295"/>
                  <a:gd name="T11" fmla="*/ 87 h 201"/>
                  <a:gd name="T12" fmla="*/ 286 w 295"/>
                  <a:gd name="T13" fmla="*/ 94 h 201"/>
                  <a:gd name="T14" fmla="*/ 275 w 295"/>
                  <a:gd name="T15" fmla="*/ 106 h 201"/>
                  <a:gd name="T16" fmla="*/ 263 w 295"/>
                  <a:gd name="T17" fmla="*/ 117 h 201"/>
                  <a:gd name="T18" fmla="*/ 253 w 295"/>
                  <a:gd name="T19" fmla="*/ 129 h 201"/>
                  <a:gd name="T20" fmla="*/ 246 w 295"/>
                  <a:gd name="T21" fmla="*/ 141 h 201"/>
                  <a:gd name="T22" fmla="*/ 242 w 295"/>
                  <a:gd name="T23" fmla="*/ 150 h 201"/>
                  <a:gd name="T24" fmla="*/ 239 w 295"/>
                  <a:gd name="T25" fmla="*/ 157 h 201"/>
                  <a:gd name="T26" fmla="*/ 239 w 295"/>
                  <a:gd name="T27" fmla="*/ 164 h 201"/>
                  <a:gd name="T28" fmla="*/ 241 w 295"/>
                  <a:gd name="T29" fmla="*/ 170 h 201"/>
                  <a:gd name="T30" fmla="*/ 243 w 295"/>
                  <a:gd name="T31" fmla="*/ 178 h 201"/>
                  <a:gd name="T32" fmla="*/ 246 w 295"/>
                  <a:gd name="T33" fmla="*/ 187 h 201"/>
                  <a:gd name="T34" fmla="*/ 249 w 295"/>
                  <a:gd name="T35" fmla="*/ 201 h 201"/>
                  <a:gd name="T36" fmla="*/ 239 w 295"/>
                  <a:gd name="T37" fmla="*/ 197 h 201"/>
                  <a:gd name="T38" fmla="*/ 232 w 295"/>
                  <a:gd name="T39" fmla="*/ 194 h 201"/>
                  <a:gd name="T40" fmla="*/ 220 w 295"/>
                  <a:gd name="T41" fmla="*/ 191 h 201"/>
                  <a:gd name="T42" fmla="*/ 211 w 295"/>
                  <a:gd name="T43" fmla="*/ 187 h 201"/>
                  <a:gd name="T44" fmla="*/ 205 w 295"/>
                  <a:gd name="T45" fmla="*/ 184 h 201"/>
                  <a:gd name="T46" fmla="*/ 202 w 295"/>
                  <a:gd name="T47" fmla="*/ 180 h 201"/>
                  <a:gd name="T48" fmla="*/ 199 w 295"/>
                  <a:gd name="T49" fmla="*/ 173 h 201"/>
                  <a:gd name="T50" fmla="*/ 197 w 295"/>
                  <a:gd name="T51" fmla="*/ 165 h 201"/>
                  <a:gd name="T52" fmla="*/ 192 w 295"/>
                  <a:gd name="T53" fmla="*/ 152 h 201"/>
                  <a:gd name="T54" fmla="*/ 180 w 295"/>
                  <a:gd name="T55" fmla="*/ 158 h 201"/>
                  <a:gd name="T56" fmla="*/ 168 w 295"/>
                  <a:gd name="T57" fmla="*/ 165 h 201"/>
                  <a:gd name="T58" fmla="*/ 144 w 295"/>
                  <a:gd name="T59" fmla="*/ 172 h 201"/>
                  <a:gd name="T60" fmla="*/ 121 w 295"/>
                  <a:gd name="T61" fmla="*/ 177 h 201"/>
                  <a:gd name="T62" fmla="*/ 98 w 295"/>
                  <a:gd name="T63" fmla="*/ 178 h 201"/>
                  <a:gd name="T64" fmla="*/ 75 w 295"/>
                  <a:gd name="T65" fmla="*/ 177 h 201"/>
                  <a:gd name="T66" fmla="*/ 52 w 295"/>
                  <a:gd name="T67" fmla="*/ 174 h 201"/>
                  <a:gd name="T68" fmla="*/ 27 w 295"/>
                  <a:gd name="T69" fmla="*/ 170 h 201"/>
                  <a:gd name="T70" fmla="*/ 0 w 295"/>
                  <a:gd name="T71" fmla="*/ 167 h 201"/>
                  <a:gd name="T72" fmla="*/ 48 w 295"/>
                  <a:gd name="T73" fmla="*/ 157 h 201"/>
                  <a:gd name="T74" fmla="*/ 72 w 295"/>
                  <a:gd name="T75" fmla="*/ 153 h 201"/>
                  <a:gd name="T76" fmla="*/ 95 w 295"/>
                  <a:gd name="T77" fmla="*/ 144 h 201"/>
                  <a:gd name="T78" fmla="*/ 104 w 295"/>
                  <a:gd name="T79" fmla="*/ 140 h 201"/>
                  <a:gd name="T80" fmla="*/ 111 w 295"/>
                  <a:gd name="T81" fmla="*/ 135 h 201"/>
                  <a:gd name="T82" fmla="*/ 124 w 295"/>
                  <a:gd name="T83" fmla="*/ 125 h 201"/>
                  <a:gd name="T84" fmla="*/ 133 w 295"/>
                  <a:gd name="T85" fmla="*/ 114 h 201"/>
                  <a:gd name="T86" fmla="*/ 141 w 295"/>
                  <a:gd name="T87" fmla="*/ 102 h 201"/>
                  <a:gd name="T88" fmla="*/ 154 w 295"/>
                  <a:gd name="T89" fmla="*/ 77 h 201"/>
                  <a:gd name="T90" fmla="*/ 162 w 295"/>
                  <a:gd name="T91" fmla="*/ 64 h 201"/>
                  <a:gd name="T92" fmla="*/ 170 w 295"/>
                  <a:gd name="T93" fmla="*/ 50 h 201"/>
                  <a:gd name="T94" fmla="*/ 187 w 295"/>
                  <a:gd name="T95" fmla="*/ 31 h 201"/>
                  <a:gd name="T96" fmla="*/ 196 w 295"/>
                  <a:gd name="T97" fmla="*/ 22 h 201"/>
                  <a:gd name="T98" fmla="*/ 205 w 295"/>
                  <a:gd name="T99" fmla="*/ 14 h 201"/>
                  <a:gd name="T100" fmla="*/ 218 w 295"/>
                  <a:gd name="T101" fmla="*/ 8 h 201"/>
                  <a:gd name="T102" fmla="*/ 229 w 295"/>
                  <a:gd name="T103" fmla="*/ 3 h 201"/>
                  <a:gd name="T104" fmla="*/ 242 w 295"/>
                  <a:gd name="T105" fmla="*/ 1 h 201"/>
                  <a:gd name="T106" fmla="*/ 255 w 295"/>
                  <a:gd name="T107" fmla="*/ 0 h 201"/>
                  <a:gd name="T108" fmla="*/ 265 w 295"/>
                  <a:gd name="T109" fmla="*/ 2 h 201"/>
                  <a:gd name="T110" fmla="*/ 273 w 295"/>
                  <a:gd name="T111" fmla="*/ 7 h 201"/>
                  <a:gd name="T112" fmla="*/ 281 w 295"/>
                  <a:gd name="T113" fmla="*/ 13 h 201"/>
                  <a:gd name="T114" fmla="*/ 287 w 295"/>
                  <a:gd name="T115" fmla="*/ 21 h 20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95"/>
                  <a:gd name="T175" fmla="*/ 0 h 201"/>
                  <a:gd name="T176" fmla="*/ 295 w 295"/>
                  <a:gd name="T177" fmla="*/ 201 h 20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95" h="201">
                    <a:moveTo>
                      <a:pt x="287" y="21"/>
                    </a:moveTo>
                    <a:lnTo>
                      <a:pt x="292" y="35"/>
                    </a:lnTo>
                    <a:lnTo>
                      <a:pt x="295" y="50"/>
                    </a:lnTo>
                    <a:lnTo>
                      <a:pt x="295" y="65"/>
                    </a:lnTo>
                    <a:lnTo>
                      <a:pt x="293" y="80"/>
                    </a:lnTo>
                    <a:lnTo>
                      <a:pt x="290" y="87"/>
                    </a:lnTo>
                    <a:lnTo>
                      <a:pt x="286" y="94"/>
                    </a:lnTo>
                    <a:lnTo>
                      <a:pt x="275" y="106"/>
                    </a:lnTo>
                    <a:lnTo>
                      <a:pt x="263" y="117"/>
                    </a:lnTo>
                    <a:lnTo>
                      <a:pt x="253" y="129"/>
                    </a:lnTo>
                    <a:lnTo>
                      <a:pt x="246" y="141"/>
                    </a:lnTo>
                    <a:lnTo>
                      <a:pt x="242" y="150"/>
                    </a:lnTo>
                    <a:lnTo>
                      <a:pt x="239" y="157"/>
                    </a:lnTo>
                    <a:lnTo>
                      <a:pt x="239" y="164"/>
                    </a:lnTo>
                    <a:lnTo>
                      <a:pt x="241" y="170"/>
                    </a:lnTo>
                    <a:lnTo>
                      <a:pt x="243" y="178"/>
                    </a:lnTo>
                    <a:lnTo>
                      <a:pt x="246" y="187"/>
                    </a:lnTo>
                    <a:lnTo>
                      <a:pt x="249" y="201"/>
                    </a:lnTo>
                    <a:lnTo>
                      <a:pt x="239" y="197"/>
                    </a:lnTo>
                    <a:lnTo>
                      <a:pt x="232" y="194"/>
                    </a:lnTo>
                    <a:lnTo>
                      <a:pt x="220" y="191"/>
                    </a:lnTo>
                    <a:lnTo>
                      <a:pt x="211" y="187"/>
                    </a:lnTo>
                    <a:lnTo>
                      <a:pt x="205" y="184"/>
                    </a:lnTo>
                    <a:lnTo>
                      <a:pt x="202" y="180"/>
                    </a:lnTo>
                    <a:lnTo>
                      <a:pt x="199" y="173"/>
                    </a:lnTo>
                    <a:lnTo>
                      <a:pt x="197" y="165"/>
                    </a:lnTo>
                    <a:lnTo>
                      <a:pt x="192" y="152"/>
                    </a:lnTo>
                    <a:lnTo>
                      <a:pt x="180" y="158"/>
                    </a:lnTo>
                    <a:lnTo>
                      <a:pt x="168" y="165"/>
                    </a:lnTo>
                    <a:lnTo>
                      <a:pt x="144" y="172"/>
                    </a:lnTo>
                    <a:lnTo>
                      <a:pt x="121" y="177"/>
                    </a:lnTo>
                    <a:lnTo>
                      <a:pt x="98" y="178"/>
                    </a:lnTo>
                    <a:lnTo>
                      <a:pt x="75" y="177"/>
                    </a:lnTo>
                    <a:lnTo>
                      <a:pt x="52" y="174"/>
                    </a:lnTo>
                    <a:lnTo>
                      <a:pt x="27" y="170"/>
                    </a:lnTo>
                    <a:lnTo>
                      <a:pt x="0" y="167"/>
                    </a:lnTo>
                    <a:lnTo>
                      <a:pt x="48" y="157"/>
                    </a:lnTo>
                    <a:lnTo>
                      <a:pt x="72" y="153"/>
                    </a:lnTo>
                    <a:lnTo>
                      <a:pt x="95" y="144"/>
                    </a:lnTo>
                    <a:lnTo>
                      <a:pt x="104" y="140"/>
                    </a:lnTo>
                    <a:lnTo>
                      <a:pt x="111" y="135"/>
                    </a:lnTo>
                    <a:lnTo>
                      <a:pt x="124" y="125"/>
                    </a:lnTo>
                    <a:lnTo>
                      <a:pt x="133" y="114"/>
                    </a:lnTo>
                    <a:lnTo>
                      <a:pt x="141" y="102"/>
                    </a:lnTo>
                    <a:lnTo>
                      <a:pt x="154" y="77"/>
                    </a:lnTo>
                    <a:lnTo>
                      <a:pt x="162" y="64"/>
                    </a:lnTo>
                    <a:lnTo>
                      <a:pt x="170" y="50"/>
                    </a:lnTo>
                    <a:lnTo>
                      <a:pt x="187" y="31"/>
                    </a:lnTo>
                    <a:lnTo>
                      <a:pt x="196" y="22"/>
                    </a:lnTo>
                    <a:lnTo>
                      <a:pt x="205" y="14"/>
                    </a:lnTo>
                    <a:lnTo>
                      <a:pt x="218" y="8"/>
                    </a:lnTo>
                    <a:lnTo>
                      <a:pt x="229" y="3"/>
                    </a:lnTo>
                    <a:lnTo>
                      <a:pt x="242" y="1"/>
                    </a:lnTo>
                    <a:lnTo>
                      <a:pt x="255" y="0"/>
                    </a:lnTo>
                    <a:lnTo>
                      <a:pt x="265" y="2"/>
                    </a:lnTo>
                    <a:lnTo>
                      <a:pt x="273" y="7"/>
                    </a:lnTo>
                    <a:lnTo>
                      <a:pt x="281" y="13"/>
                    </a:lnTo>
                    <a:lnTo>
                      <a:pt x="287" y="21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210" name="Freeform 16"/>
              <p:cNvSpPr>
                <a:spLocks/>
              </p:cNvSpPr>
              <p:nvPr/>
            </p:nvSpPr>
            <p:spPr bwMode="auto">
              <a:xfrm>
                <a:off x="3051" y="1810"/>
                <a:ext cx="399" cy="367"/>
              </a:xfrm>
              <a:custGeom>
                <a:avLst/>
                <a:gdLst>
                  <a:gd name="T0" fmla="*/ 0 w 399"/>
                  <a:gd name="T1" fmla="*/ 353 h 367"/>
                  <a:gd name="T2" fmla="*/ 17 w 399"/>
                  <a:gd name="T3" fmla="*/ 324 h 367"/>
                  <a:gd name="T4" fmla="*/ 34 w 399"/>
                  <a:gd name="T5" fmla="*/ 294 h 367"/>
                  <a:gd name="T6" fmla="*/ 54 w 399"/>
                  <a:gd name="T7" fmla="*/ 268 h 367"/>
                  <a:gd name="T8" fmla="*/ 76 w 399"/>
                  <a:gd name="T9" fmla="*/ 244 h 367"/>
                  <a:gd name="T10" fmla="*/ 99 w 399"/>
                  <a:gd name="T11" fmla="*/ 220 h 367"/>
                  <a:gd name="T12" fmla="*/ 123 w 399"/>
                  <a:gd name="T13" fmla="*/ 198 h 367"/>
                  <a:gd name="T14" fmla="*/ 176 w 399"/>
                  <a:gd name="T15" fmla="*/ 158 h 367"/>
                  <a:gd name="T16" fmla="*/ 230 w 399"/>
                  <a:gd name="T17" fmla="*/ 120 h 367"/>
                  <a:gd name="T18" fmla="*/ 286 w 399"/>
                  <a:gd name="T19" fmla="*/ 82 h 367"/>
                  <a:gd name="T20" fmla="*/ 343 w 399"/>
                  <a:gd name="T21" fmla="*/ 43 h 367"/>
                  <a:gd name="T22" fmla="*/ 399 w 399"/>
                  <a:gd name="T23" fmla="*/ 0 h 367"/>
                  <a:gd name="T24" fmla="*/ 376 w 399"/>
                  <a:gd name="T25" fmla="*/ 25 h 367"/>
                  <a:gd name="T26" fmla="*/ 352 w 399"/>
                  <a:gd name="T27" fmla="*/ 49 h 367"/>
                  <a:gd name="T28" fmla="*/ 303 w 399"/>
                  <a:gd name="T29" fmla="*/ 94 h 367"/>
                  <a:gd name="T30" fmla="*/ 202 w 399"/>
                  <a:gd name="T31" fmla="*/ 176 h 367"/>
                  <a:gd name="T32" fmla="*/ 151 w 399"/>
                  <a:gd name="T33" fmla="*/ 217 h 367"/>
                  <a:gd name="T34" fmla="*/ 102 w 399"/>
                  <a:gd name="T35" fmla="*/ 261 h 367"/>
                  <a:gd name="T36" fmla="*/ 79 w 399"/>
                  <a:gd name="T37" fmla="*/ 285 h 367"/>
                  <a:gd name="T38" fmla="*/ 56 w 399"/>
                  <a:gd name="T39" fmla="*/ 311 h 367"/>
                  <a:gd name="T40" fmla="*/ 34 w 399"/>
                  <a:gd name="T41" fmla="*/ 338 h 367"/>
                  <a:gd name="T42" fmla="*/ 13 w 399"/>
                  <a:gd name="T43" fmla="*/ 367 h 367"/>
                  <a:gd name="T44" fmla="*/ 0 w 399"/>
                  <a:gd name="T45" fmla="*/ 353 h 36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9"/>
                  <a:gd name="T70" fmla="*/ 0 h 367"/>
                  <a:gd name="T71" fmla="*/ 399 w 399"/>
                  <a:gd name="T72" fmla="*/ 367 h 36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9" h="367">
                    <a:moveTo>
                      <a:pt x="0" y="353"/>
                    </a:moveTo>
                    <a:lnTo>
                      <a:pt x="17" y="324"/>
                    </a:lnTo>
                    <a:lnTo>
                      <a:pt x="34" y="294"/>
                    </a:lnTo>
                    <a:lnTo>
                      <a:pt x="54" y="268"/>
                    </a:lnTo>
                    <a:lnTo>
                      <a:pt x="76" y="244"/>
                    </a:lnTo>
                    <a:lnTo>
                      <a:pt x="99" y="220"/>
                    </a:lnTo>
                    <a:lnTo>
                      <a:pt x="123" y="198"/>
                    </a:lnTo>
                    <a:lnTo>
                      <a:pt x="176" y="158"/>
                    </a:lnTo>
                    <a:lnTo>
                      <a:pt x="230" y="120"/>
                    </a:lnTo>
                    <a:lnTo>
                      <a:pt x="286" y="82"/>
                    </a:lnTo>
                    <a:lnTo>
                      <a:pt x="343" y="43"/>
                    </a:lnTo>
                    <a:lnTo>
                      <a:pt x="399" y="0"/>
                    </a:lnTo>
                    <a:lnTo>
                      <a:pt x="376" y="25"/>
                    </a:lnTo>
                    <a:lnTo>
                      <a:pt x="352" y="49"/>
                    </a:lnTo>
                    <a:lnTo>
                      <a:pt x="303" y="94"/>
                    </a:lnTo>
                    <a:lnTo>
                      <a:pt x="202" y="176"/>
                    </a:lnTo>
                    <a:lnTo>
                      <a:pt x="151" y="217"/>
                    </a:lnTo>
                    <a:lnTo>
                      <a:pt x="102" y="261"/>
                    </a:lnTo>
                    <a:lnTo>
                      <a:pt x="79" y="285"/>
                    </a:lnTo>
                    <a:lnTo>
                      <a:pt x="56" y="311"/>
                    </a:lnTo>
                    <a:lnTo>
                      <a:pt x="34" y="338"/>
                    </a:lnTo>
                    <a:lnTo>
                      <a:pt x="13" y="367"/>
                    </a:lnTo>
                    <a:lnTo>
                      <a:pt x="0" y="353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211" name="Freeform 17"/>
              <p:cNvSpPr>
                <a:spLocks/>
              </p:cNvSpPr>
              <p:nvPr/>
            </p:nvSpPr>
            <p:spPr bwMode="auto">
              <a:xfrm>
                <a:off x="3110" y="1906"/>
                <a:ext cx="277" cy="288"/>
              </a:xfrm>
              <a:custGeom>
                <a:avLst/>
                <a:gdLst>
                  <a:gd name="T0" fmla="*/ 0 w 277"/>
                  <a:gd name="T1" fmla="*/ 279 h 288"/>
                  <a:gd name="T2" fmla="*/ 15 w 277"/>
                  <a:gd name="T3" fmla="*/ 256 h 288"/>
                  <a:gd name="T4" fmla="*/ 30 w 277"/>
                  <a:gd name="T5" fmla="*/ 237 h 288"/>
                  <a:gd name="T6" fmla="*/ 62 w 277"/>
                  <a:gd name="T7" fmla="*/ 197 h 288"/>
                  <a:gd name="T8" fmla="*/ 96 w 277"/>
                  <a:gd name="T9" fmla="*/ 164 h 288"/>
                  <a:gd name="T10" fmla="*/ 131 w 277"/>
                  <a:gd name="T11" fmla="*/ 131 h 288"/>
                  <a:gd name="T12" fmla="*/ 204 w 277"/>
                  <a:gd name="T13" fmla="*/ 68 h 288"/>
                  <a:gd name="T14" fmla="*/ 241 w 277"/>
                  <a:gd name="T15" fmla="*/ 35 h 288"/>
                  <a:gd name="T16" fmla="*/ 277 w 277"/>
                  <a:gd name="T17" fmla="*/ 0 h 288"/>
                  <a:gd name="T18" fmla="*/ 243 w 277"/>
                  <a:gd name="T19" fmla="*/ 36 h 288"/>
                  <a:gd name="T20" fmla="*/ 207 w 277"/>
                  <a:gd name="T21" fmla="*/ 71 h 288"/>
                  <a:gd name="T22" fmla="*/ 135 w 277"/>
                  <a:gd name="T23" fmla="*/ 138 h 288"/>
                  <a:gd name="T24" fmla="*/ 100 w 277"/>
                  <a:gd name="T25" fmla="*/ 172 h 288"/>
                  <a:gd name="T26" fmla="*/ 67 w 277"/>
                  <a:gd name="T27" fmla="*/ 208 h 288"/>
                  <a:gd name="T28" fmla="*/ 37 w 277"/>
                  <a:gd name="T29" fmla="*/ 246 h 288"/>
                  <a:gd name="T30" fmla="*/ 8 w 277"/>
                  <a:gd name="T31" fmla="*/ 288 h 288"/>
                  <a:gd name="T32" fmla="*/ 0 w 277"/>
                  <a:gd name="T33" fmla="*/ 279 h 28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7"/>
                  <a:gd name="T52" fmla="*/ 0 h 288"/>
                  <a:gd name="T53" fmla="*/ 277 w 277"/>
                  <a:gd name="T54" fmla="*/ 288 h 28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7" h="288">
                    <a:moveTo>
                      <a:pt x="0" y="279"/>
                    </a:moveTo>
                    <a:lnTo>
                      <a:pt x="15" y="256"/>
                    </a:lnTo>
                    <a:lnTo>
                      <a:pt x="30" y="237"/>
                    </a:lnTo>
                    <a:lnTo>
                      <a:pt x="62" y="197"/>
                    </a:lnTo>
                    <a:lnTo>
                      <a:pt x="96" y="164"/>
                    </a:lnTo>
                    <a:lnTo>
                      <a:pt x="131" y="131"/>
                    </a:lnTo>
                    <a:lnTo>
                      <a:pt x="204" y="68"/>
                    </a:lnTo>
                    <a:lnTo>
                      <a:pt x="241" y="35"/>
                    </a:lnTo>
                    <a:lnTo>
                      <a:pt x="277" y="0"/>
                    </a:lnTo>
                    <a:lnTo>
                      <a:pt x="243" y="36"/>
                    </a:lnTo>
                    <a:lnTo>
                      <a:pt x="207" y="71"/>
                    </a:lnTo>
                    <a:lnTo>
                      <a:pt x="135" y="138"/>
                    </a:lnTo>
                    <a:lnTo>
                      <a:pt x="100" y="172"/>
                    </a:lnTo>
                    <a:lnTo>
                      <a:pt x="67" y="208"/>
                    </a:lnTo>
                    <a:lnTo>
                      <a:pt x="37" y="246"/>
                    </a:lnTo>
                    <a:lnTo>
                      <a:pt x="8" y="288"/>
                    </a:lnTo>
                    <a:lnTo>
                      <a:pt x="0" y="27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212" name="Freeform 18"/>
              <p:cNvSpPr>
                <a:spLocks/>
              </p:cNvSpPr>
              <p:nvPr/>
            </p:nvSpPr>
            <p:spPr bwMode="auto">
              <a:xfrm>
                <a:off x="2966" y="2200"/>
                <a:ext cx="93" cy="134"/>
              </a:xfrm>
              <a:custGeom>
                <a:avLst/>
                <a:gdLst>
                  <a:gd name="T0" fmla="*/ 52 w 93"/>
                  <a:gd name="T1" fmla="*/ 0 h 134"/>
                  <a:gd name="T2" fmla="*/ 41 w 93"/>
                  <a:gd name="T3" fmla="*/ 34 h 134"/>
                  <a:gd name="T4" fmla="*/ 29 w 93"/>
                  <a:gd name="T5" fmla="*/ 66 h 134"/>
                  <a:gd name="T6" fmla="*/ 15 w 93"/>
                  <a:gd name="T7" fmla="*/ 97 h 134"/>
                  <a:gd name="T8" fmla="*/ 0 w 93"/>
                  <a:gd name="T9" fmla="*/ 130 h 134"/>
                  <a:gd name="T10" fmla="*/ 12 w 93"/>
                  <a:gd name="T11" fmla="*/ 134 h 134"/>
                  <a:gd name="T12" fmla="*/ 18 w 93"/>
                  <a:gd name="T13" fmla="*/ 119 h 134"/>
                  <a:gd name="T14" fmla="*/ 26 w 93"/>
                  <a:gd name="T15" fmla="*/ 102 h 134"/>
                  <a:gd name="T16" fmla="*/ 42 w 93"/>
                  <a:gd name="T17" fmla="*/ 67 h 134"/>
                  <a:gd name="T18" fmla="*/ 52 w 93"/>
                  <a:gd name="T19" fmla="*/ 52 h 134"/>
                  <a:gd name="T20" fmla="*/ 64 w 93"/>
                  <a:gd name="T21" fmla="*/ 37 h 134"/>
                  <a:gd name="T22" fmla="*/ 77 w 93"/>
                  <a:gd name="T23" fmla="*/ 28 h 134"/>
                  <a:gd name="T24" fmla="*/ 85 w 93"/>
                  <a:gd name="T25" fmla="*/ 23 h 134"/>
                  <a:gd name="T26" fmla="*/ 93 w 93"/>
                  <a:gd name="T27" fmla="*/ 21 h 134"/>
                  <a:gd name="T28" fmla="*/ 91 w 93"/>
                  <a:gd name="T29" fmla="*/ 20 h 134"/>
                  <a:gd name="T30" fmla="*/ 86 w 93"/>
                  <a:gd name="T31" fmla="*/ 18 h 134"/>
                  <a:gd name="T32" fmla="*/ 72 w 93"/>
                  <a:gd name="T33" fmla="*/ 11 h 134"/>
                  <a:gd name="T34" fmla="*/ 58 w 93"/>
                  <a:gd name="T35" fmla="*/ 4 h 134"/>
                  <a:gd name="T36" fmla="*/ 53 w 93"/>
                  <a:gd name="T37" fmla="*/ 1 h 134"/>
                  <a:gd name="T38" fmla="*/ 52 w 93"/>
                  <a:gd name="T39" fmla="*/ 0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3"/>
                  <a:gd name="T61" fmla="*/ 0 h 134"/>
                  <a:gd name="T62" fmla="*/ 93 w 93"/>
                  <a:gd name="T63" fmla="*/ 134 h 13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3" h="134">
                    <a:moveTo>
                      <a:pt x="52" y="0"/>
                    </a:moveTo>
                    <a:lnTo>
                      <a:pt x="41" y="34"/>
                    </a:lnTo>
                    <a:lnTo>
                      <a:pt x="29" y="66"/>
                    </a:lnTo>
                    <a:lnTo>
                      <a:pt x="15" y="97"/>
                    </a:lnTo>
                    <a:lnTo>
                      <a:pt x="0" y="130"/>
                    </a:lnTo>
                    <a:lnTo>
                      <a:pt x="12" y="134"/>
                    </a:lnTo>
                    <a:lnTo>
                      <a:pt x="18" y="119"/>
                    </a:lnTo>
                    <a:lnTo>
                      <a:pt x="26" y="102"/>
                    </a:lnTo>
                    <a:lnTo>
                      <a:pt x="42" y="67"/>
                    </a:lnTo>
                    <a:lnTo>
                      <a:pt x="52" y="52"/>
                    </a:lnTo>
                    <a:lnTo>
                      <a:pt x="64" y="37"/>
                    </a:lnTo>
                    <a:lnTo>
                      <a:pt x="77" y="28"/>
                    </a:lnTo>
                    <a:lnTo>
                      <a:pt x="85" y="23"/>
                    </a:lnTo>
                    <a:lnTo>
                      <a:pt x="93" y="21"/>
                    </a:lnTo>
                    <a:lnTo>
                      <a:pt x="91" y="20"/>
                    </a:lnTo>
                    <a:lnTo>
                      <a:pt x="86" y="18"/>
                    </a:lnTo>
                    <a:lnTo>
                      <a:pt x="72" y="11"/>
                    </a:lnTo>
                    <a:lnTo>
                      <a:pt x="58" y="4"/>
                    </a:lnTo>
                    <a:lnTo>
                      <a:pt x="53" y="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213" name="Freeform 19"/>
              <p:cNvSpPr>
                <a:spLocks/>
              </p:cNvSpPr>
              <p:nvPr/>
            </p:nvSpPr>
            <p:spPr bwMode="auto">
              <a:xfrm>
                <a:off x="2993" y="2238"/>
                <a:ext cx="81" cy="97"/>
              </a:xfrm>
              <a:custGeom>
                <a:avLst/>
                <a:gdLst>
                  <a:gd name="T0" fmla="*/ 81 w 81"/>
                  <a:gd name="T1" fmla="*/ 0 h 97"/>
                  <a:gd name="T2" fmla="*/ 43 w 81"/>
                  <a:gd name="T3" fmla="*/ 27 h 97"/>
                  <a:gd name="T4" fmla="*/ 19 w 81"/>
                  <a:gd name="T5" fmla="*/ 56 h 97"/>
                  <a:gd name="T6" fmla="*/ 0 w 81"/>
                  <a:gd name="T7" fmla="*/ 97 h 97"/>
                  <a:gd name="T8" fmla="*/ 38 w 81"/>
                  <a:gd name="T9" fmla="*/ 50 h 97"/>
                  <a:gd name="T10" fmla="*/ 66 w 81"/>
                  <a:gd name="T11" fmla="*/ 27 h 97"/>
                  <a:gd name="T12" fmla="*/ 81 w 81"/>
                  <a:gd name="T13" fmla="*/ 0 h 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1"/>
                  <a:gd name="T22" fmla="*/ 0 h 97"/>
                  <a:gd name="T23" fmla="*/ 81 w 81"/>
                  <a:gd name="T24" fmla="*/ 97 h 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1" h="97">
                    <a:moveTo>
                      <a:pt x="81" y="0"/>
                    </a:moveTo>
                    <a:lnTo>
                      <a:pt x="43" y="27"/>
                    </a:lnTo>
                    <a:lnTo>
                      <a:pt x="19" y="56"/>
                    </a:lnTo>
                    <a:lnTo>
                      <a:pt x="0" y="97"/>
                    </a:lnTo>
                    <a:lnTo>
                      <a:pt x="38" y="50"/>
                    </a:lnTo>
                    <a:lnTo>
                      <a:pt x="66" y="27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214" name="Freeform 20"/>
              <p:cNvSpPr>
                <a:spLocks/>
              </p:cNvSpPr>
              <p:nvPr/>
            </p:nvSpPr>
            <p:spPr bwMode="auto">
              <a:xfrm>
                <a:off x="2716" y="2416"/>
                <a:ext cx="242" cy="137"/>
              </a:xfrm>
              <a:custGeom>
                <a:avLst/>
                <a:gdLst>
                  <a:gd name="T0" fmla="*/ 0 w 242"/>
                  <a:gd name="T1" fmla="*/ 106 h 137"/>
                  <a:gd name="T2" fmla="*/ 25 w 242"/>
                  <a:gd name="T3" fmla="*/ 99 h 137"/>
                  <a:gd name="T4" fmla="*/ 48 w 242"/>
                  <a:gd name="T5" fmla="*/ 92 h 137"/>
                  <a:gd name="T6" fmla="*/ 70 w 242"/>
                  <a:gd name="T7" fmla="*/ 83 h 137"/>
                  <a:gd name="T8" fmla="*/ 88 w 242"/>
                  <a:gd name="T9" fmla="*/ 72 h 137"/>
                  <a:gd name="T10" fmla="*/ 106 w 242"/>
                  <a:gd name="T11" fmla="*/ 60 h 137"/>
                  <a:gd name="T12" fmla="*/ 121 w 242"/>
                  <a:gd name="T13" fmla="*/ 45 h 137"/>
                  <a:gd name="T14" fmla="*/ 136 w 242"/>
                  <a:gd name="T15" fmla="*/ 26 h 137"/>
                  <a:gd name="T16" fmla="*/ 147 w 242"/>
                  <a:gd name="T17" fmla="*/ 6 h 137"/>
                  <a:gd name="T18" fmla="*/ 144 w 242"/>
                  <a:gd name="T19" fmla="*/ 25 h 137"/>
                  <a:gd name="T20" fmla="*/ 142 w 242"/>
                  <a:gd name="T21" fmla="*/ 35 h 137"/>
                  <a:gd name="T22" fmla="*/ 138 w 242"/>
                  <a:gd name="T23" fmla="*/ 46 h 137"/>
                  <a:gd name="T24" fmla="*/ 132 w 242"/>
                  <a:gd name="T25" fmla="*/ 57 h 137"/>
                  <a:gd name="T26" fmla="*/ 125 w 242"/>
                  <a:gd name="T27" fmla="*/ 67 h 137"/>
                  <a:gd name="T28" fmla="*/ 115 w 242"/>
                  <a:gd name="T29" fmla="*/ 76 h 137"/>
                  <a:gd name="T30" fmla="*/ 102 w 242"/>
                  <a:gd name="T31" fmla="*/ 86 h 137"/>
                  <a:gd name="T32" fmla="*/ 122 w 242"/>
                  <a:gd name="T33" fmla="*/ 81 h 137"/>
                  <a:gd name="T34" fmla="*/ 139 w 242"/>
                  <a:gd name="T35" fmla="*/ 72 h 137"/>
                  <a:gd name="T36" fmla="*/ 152 w 242"/>
                  <a:gd name="T37" fmla="*/ 61 h 137"/>
                  <a:gd name="T38" fmla="*/ 163 w 242"/>
                  <a:gd name="T39" fmla="*/ 48 h 137"/>
                  <a:gd name="T40" fmla="*/ 183 w 242"/>
                  <a:gd name="T41" fmla="*/ 22 h 137"/>
                  <a:gd name="T42" fmla="*/ 191 w 242"/>
                  <a:gd name="T43" fmla="*/ 10 h 137"/>
                  <a:gd name="T44" fmla="*/ 199 w 242"/>
                  <a:gd name="T45" fmla="*/ 0 h 137"/>
                  <a:gd name="T46" fmla="*/ 196 w 242"/>
                  <a:gd name="T47" fmla="*/ 9 h 137"/>
                  <a:gd name="T48" fmla="*/ 194 w 242"/>
                  <a:gd name="T49" fmla="*/ 20 h 137"/>
                  <a:gd name="T50" fmla="*/ 190 w 242"/>
                  <a:gd name="T51" fmla="*/ 43 h 137"/>
                  <a:gd name="T52" fmla="*/ 190 w 242"/>
                  <a:gd name="T53" fmla="*/ 64 h 137"/>
                  <a:gd name="T54" fmla="*/ 191 w 242"/>
                  <a:gd name="T55" fmla="*/ 75 h 137"/>
                  <a:gd name="T56" fmla="*/ 194 w 242"/>
                  <a:gd name="T57" fmla="*/ 84 h 137"/>
                  <a:gd name="T58" fmla="*/ 216 w 242"/>
                  <a:gd name="T59" fmla="*/ 55 h 137"/>
                  <a:gd name="T60" fmla="*/ 229 w 242"/>
                  <a:gd name="T61" fmla="*/ 40 h 137"/>
                  <a:gd name="T62" fmla="*/ 242 w 242"/>
                  <a:gd name="T63" fmla="*/ 27 h 137"/>
                  <a:gd name="T64" fmla="*/ 231 w 242"/>
                  <a:gd name="T65" fmla="*/ 45 h 137"/>
                  <a:gd name="T66" fmla="*/ 223 w 242"/>
                  <a:gd name="T67" fmla="*/ 61 h 137"/>
                  <a:gd name="T68" fmla="*/ 218 w 242"/>
                  <a:gd name="T69" fmla="*/ 74 h 137"/>
                  <a:gd name="T70" fmla="*/ 216 w 242"/>
                  <a:gd name="T71" fmla="*/ 86 h 137"/>
                  <a:gd name="T72" fmla="*/ 214 w 242"/>
                  <a:gd name="T73" fmla="*/ 97 h 137"/>
                  <a:gd name="T74" fmla="*/ 216 w 242"/>
                  <a:gd name="T75" fmla="*/ 109 h 137"/>
                  <a:gd name="T76" fmla="*/ 219 w 242"/>
                  <a:gd name="T77" fmla="*/ 122 h 137"/>
                  <a:gd name="T78" fmla="*/ 223 w 242"/>
                  <a:gd name="T79" fmla="*/ 137 h 137"/>
                  <a:gd name="T80" fmla="*/ 212 w 242"/>
                  <a:gd name="T81" fmla="*/ 135 h 137"/>
                  <a:gd name="T82" fmla="*/ 204 w 242"/>
                  <a:gd name="T83" fmla="*/ 132 h 137"/>
                  <a:gd name="T84" fmla="*/ 196 w 242"/>
                  <a:gd name="T85" fmla="*/ 129 h 137"/>
                  <a:gd name="T86" fmla="*/ 190 w 242"/>
                  <a:gd name="T87" fmla="*/ 125 h 137"/>
                  <a:gd name="T88" fmla="*/ 184 w 242"/>
                  <a:gd name="T89" fmla="*/ 120 h 137"/>
                  <a:gd name="T90" fmla="*/ 180 w 242"/>
                  <a:gd name="T91" fmla="*/ 115 h 137"/>
                  <a:gd name="T92" fmla="*/ 178 w 242"/>
                  <a:gd name="T93" fmla="*/ 100 h 137"/>
                  <a:gd name="T94" fmla="*/ 176 w 242"/>
                  <a:gd name="T95" fmla="*/ 92 h 137"/>
                  <a:gd name="T96" fmla="*/ 171 w 242"/>
                  <a:gd name="T97" fmla="*/ 82 h 137"/>
                  <a:gd name="T98" fmla="*/ 154 w 242"/>
                  <a:gd name="T99" fmla="*/ 94 h 137"/>
                  <a:gd name="T100" fmla="*/ 134 w 242"/>
                  <a:gd name="T101" fmla="*/ 103 h 137"/>
                  <a:gd name="T102" fmla="*/ 113 w 242"/>
                  <a:gd name="T103" fmla="*/ 109 h 137"/>
                  <a:gd name="T104" fmla="*/ 89 w 242"/>
                  <a:gd name="T105" fmla="*/ 114 h 137"/>
                  <a:gd name="T106" fmla="*/ 65 w 242"/>
                  <a:gd name="T107" fmla="*/ 115 h 137"/>
                  <a:gd name="T108" fmla="*/ 41 w 242"/>
                  <a:gd name="T109" fmla="*/ 114 h 137"/>
                  <a:gd name="T110" fmla="*/ 19 w 242"/>
                  <a:gd name="T111" fmla="*/ 111 h 137"/>
                  <a:gd name="T112" fmla="*/ 0 w 242"/>
                  <a:gd name="T113" fmla="*/ 106 h 13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2"/>
                  <a:gd name="T172" fmla="*/ 0 h 137"/>
                  <a:gd name="T173" fmla="*/ 242 w 242"/>
                  <a:gd name="T174" fmla="*/ 137 h 13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2" h="137">
                    <a:moveTo>
                      <a:pt x="0" y="106"/>
                    </a:moveTo>
                    <a:lnTo>
                      <a:pt x="25" y="99"/>
                    </a:lnTo>
                    <a:lnTo>
                      <a:pt x="48" y="92"/>
                    </a:lnTo>
                    <a:lnTo>
                      <a:pt x="70" y="83"/>
                    </a:lnTo>
                    <a:lnTo>
                      <a:pt x="88" y="72"/>
                    </a:lnTo>
                    <a:lnTo>
                      <a:pt x="106" y="60"/>
                    </a:lnTo>
                    <a:lnTo>
                      <a:pt x="121" y="45"/>
                    </a:lnTo>
                    <a:lnTo>
                      <a:pt x="136" y="26"/>
                    </a:lnTo>
                    <a:lnTo>
                      <a:pt x="147" y="6"/>
                    </a:lnTo>
                    <a:lnTo>
                      <a:pt x="144" y="25"/>
                    </a:lnTo>
                    <a:lnTo>
                      <a:pt x="142" y="35"/>
                    </a:lnTo>
                    <a:lnTo>
                      <a:pt x="138" y="46"/>
                    </a:lnTo>
                    <a:lnTo>
                      <a:pt x="132" y="57"/>
                    </a:lnTo>
                    <a:lnTo>
                      <a:pt x="125" y="67"/>
                    </a:lnTo>
                    <a:lnTo>
                      <a:pt x="115" y="76"/>
                    </a:lnTo>
                    <a:lnTo>
                      <a:pt x="102" y="86"/>
                    </a:lnTo>
                    <a:lnTo>
                      <a:pt x="122" y="81"/>
                    </a:lnTo>
                    <a:lnTo>
                      <a:pt x="139" y="72"/>
                    </a:lnTo>
                    <a:lnTo>
                      <a:pt x="152" y="61"/>
                    </a:lnTo>
                    <a:lnTo>
                      <a:pt x="163" y="48"/>
                    </a:lnTo>
                    <a:lnTo>
                      <a:pt x="183" y="22"/>
                    </a:lnTo>
                    <a:lnTo>
                      <a:pt x="191" y="10"/>
                    </a:lnTo>
                    <a:lnTo>
                      <a:pt x="199" y="0"/>
                    </a:lnTo>
                    <a:lnTo>
                      <a:pt x="196" y="9"/>
                    </a:lnTo>
                    <a:lnTo>
                      <a:pt x="194" y="20"/>
                    </a:lnTo>
                    <a:lnTo>
                      <a:pt x="190" y="43"/>
                    </a:lnTo>
                    <a:lnTo>
                      <a:pt x="190" y="64"/>
                    </a:lnTo>
                    <a:lnTo>
                      <a:pt x="191" y="75"/>
                    </a:lnTo>
                    <a:lnTo>
                      <a:pt x="194" y="84"/>
                    </a:lnTo>
                    <a:lnTo>
                      <a:pt x="216" y="55"/>
                    </a:lnTo>
                    <a:lnTo>
                      <a:pt x="229" y="40"/>
                    </a:lnTo>
                    <a:lnTo>
                      <a:pt x="242" y="27"/>
                    </a:lnTo>
                    <a:lnTo>
                      <a:pt x="231" y="45"/>
                    </a:lnTo>
                    <a:lnTo>
                      <a:pt x="223" y="61"/>
                    </a:lnTo>
                    <a:lnTo>
                      <a:pt x="218" y="74"/>
                    </a:lnTo>
                    <a:lnTo>
                      <a:pt x="216" y="86"/>
                    </a:lnTo>
                    <a:lnTo>
                      <a:pt x="214" y="97"/>
                    </a:lnTo>
                    <a:lnTo>
                      <a:pt x="216" y="109"/>
                    </a:lnTo>
                    <a:lnTo>
                      <a:pt x="219" y="122"/>
                    </a:lnTo>
                    <a:lnTo>
                      <a:pt x="223" y="137"/>
                    </a:lnTo>
                    <a:lnTo>
                      <a:pt x="212" y="135"/>
                    </a:lnTo>
                    <a:lnTo>
                      <a:pt x="204" y="132"/>
                    </a:lnTo>
                    <a:lnTo>
                      <a:pt x="196" y="129"/>
                    </a:lnTo>
                    <a:lnTo>
                      <a:pt x="190" y="125"/>
                    </a:lnTo>
                    <a:lnTo>
                      <a:pt x="184" y="120"/>
                    </a:lnTo>
                    <a:lnTo>
                      <a:pt x="180" y="115"/>
                    </a:lnTo>
                    <a:lnTo>
                      <a:pt x="178" y="100"/>
                    </a:lnTo>
                    <a:lnTo>
                      <a:pt x="176" y="92"/>
                    </a:lnTo>
                    <a:lnTo>
                      <a:pt x="171" y="82"/>
                    </a:lnTo>
                    <a:lnTo>
                      <a:pt x="154" y="94"/>
                    </a:lnTo>
                    <a:lnTo>
                      <a:pt x="134" y="103"/>
                    </a:lnTo>
                    <a:lnTo>
                      <a:pt x="113" y="109"/>
                    </a:lnTo>
                    <a:lnTo>
                      <a:pt x="89" y="114"/>
                    </a:lnTo>
                    <a:lnTo>
                      <a:pt x="65" y="115"/>
                    </a:lnTo>
                    <a:lnTo>
                      <a:pt x="41" y="114"/>
                    </a:lnTo>
                    <a:lnTo>
                      <a:pt x="19" y="111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215" name="Freeform 21"/>
              <p:cNvSpPr>
                <a:spLocks/>
              </p:cNvSpPr>
              <p:nvPr/>
            </p:nvSpPr>
            <p:spPr bwMode="auto">
              <a:xfrm>
                <a:off x="2867" y="2364"/>
                <a:ext cx="76" cy="96"/>
              </a:xfrm>
              <a:custGeom>
                <a:avLst/>
                <a:gdLst>
                  <a:gd name="T0" fmla="*/ 76 w 76"/>
                  <a:gd name="T1" fmla="*/ 1 h 96"/>
                  <a:gd name="T2" fmla="*/ 66 w 76"/>
                  <a:gd name="T3" fmla="*/ 0 h 96"/>
                  <a:gd name="T4" fmla="*/ 56 w 76"/>
                  <a:gd name="T5" fmla="*/ 0 h 96"/>
                  <a:gd name="T6" fmla="*/ 39 w 76"/>
                  <a:gd name="T7" fmla="*/ 3 h 96"/>
                  <a:gd name="T8" fmla="*/ 25 w 76"/>
                  <a:gd name="T9" fmla="*/ 11 h 96"/>
                  <a:gd name="T10" fmla="*/ 14 w 76"/>
                  <a:gd name="T11" fmla="*/ 22 h 96"/>
                  <a:gd name="T12" fmla="*/ 6 w 76"/>
                  <a:gd name="T13" fmla="*/ 37 h 96"/>
                  <a:gd name="T14" fmla="*/ 2 w 76"/>
                  <a:gd name="T15" fmla="*/ 54 h 96"/>
                  <a:gd name="T16" fmla="*/ 0 w 76"/>
                  <a:gd name="T17" fmla="*/ 74 h 96"/>
                  <a:gd name="T18" fmla="*/ 1 w 76"/>
                  <a:gd name="T19" fmla="*/ 96 h 96"/>
                  <a:gd name="T20" fmla="*/ 9 w 76"/>
                  <a:gd name="T21" fmla="*/ 80 h 96"/>
                  <a:gd name="T22" fmla="*/ 15 w 76"/>
                  <a:gd name="T23" fmla="*/ 65 h 96"/>
                  <a:gd name="T24" fmla="*/ 24 w 76"/>
                  <a:gd name="T25" fmla="*/ 52 h 96"/>
                  <a:gd name="T26" fmla="*/ 33 w 76"/>
                  <a:gd name="T27" fmla="*/ 40 h 96"/>
                  <a:gd name="T28" fmla="*/ 53 w 76"/>
                  <a:gd name="T29" fmla="*/ 18 h 96"/>
                  <a:gd name="T30" fmla="*/ 76 w 76"/>
                  <a:gd name="T31" fmla="*/ 1 h 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6"/>
                  <a:gd name="T49" fmla="*/ 0 h 96"/>
                  <a:gd name="T50" fmla="*/ 76 w 76"/>
                  <a:gd name="T51" fmla="*/ 96 h 9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6" h="96">
                    <a:moveTo>
                      <a:pt x="76" y="1"/>
                    </a:moveTo>
                    <a:lnTo>
                      <a:pt x="66" y="0"/>
                    </a:lnTo>
                    <a:lnTo>
                      <a:pt x="56" y="0"/>
                    </a:lnTo>
                    <a:lnTo>
                      <a:pt x="39" y="3"/>
                    </a:lnTo>
                    <a:lnTo>
                      <a:pt x="25" y="11"/>
                    </a:lnTo>
                    <a:lnTo>
                      <a:pt x="14" y="22"/>
                    </a:lnTo>
                    <a:lnTo>
                      <a:pt x="6" y="37"/>
                    </a:lnTo>
                    <a:lnTo>
                      <a:pt x="2" y="54"/>
                    </a:lnTo>
                    <a:lnTo>
                      <a:pt x="0" y="74"/>
                    </a:lnTo>
                    <a:lnTo>
                      <a:pt x="1" y="96"/>
                    </a:lnTo>
                    <a:lnTo>
                      <a:pt x="9" y="80"/>
                    </a:lnTo>
                    <a:lnTo>
                      <a:pt x="15" y="65"/>
                    </a:lnTo>
                    <a:lnTo>
                      <a:pt x="24" y="52"/>
                    </a:lnTo>
                    <a:lnTo>
                      <a:pt x="33" y="40"/>
                    </a:lnTo>
                    <a:lnTo>
                      <a:pt x="53" y="18"/>
                    </a:lnTo>
                    <a:lnTo>
                      <a:pt x="76" y="1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216" name="Freeform 22"/>
              <p:cNvSpPr>
                <a:spLocks/>
              </p:cNvSpPr>
              <p:nvPr/>
            </p:nvSpPr>
            <p:spPr bwMode="auto">
              <a:xfrm>
                <a:off x="2923" y="2376"/>
                <a:ext cx="47" cy="86"/>
              </a:xfrm>
              <a:custGeom>
                <a:avLst/>
                <a:gdLst>
                  <a:gd name="T0" fmla="*/ 45 w 47"/>
                  <a:gd name="T1" fmla="*/ 0 h 86"/>
                  <a:gd name="T2" fmla="*/ 36 w 47"/>
                  <a:gd name="T3" fmla="*/ 24 h 86"/>
                  <a:gd name="T4" fmla="*/ 25 w 47"/>
                  <a:gd name="T5" fmla="*/ 45 h 86"/>
                  <a:gd name="T6" fmla="*/ 12 w 47"/>
                  <a:gd name="T7" fmla="*/ 64 h 86"/>
                  <a:gd name="T8" fmla="*/ 0 w 47"/>
                  <a:gd name="T9" fmla="*/ 86 h 86"/>
                  <a:gd name="T10" fmla="*/ 13 w 47"/>
                  <a:gd name="T11" fmla="*/ 74 h 86"/>
                  <a:gd name="T12" fmla="*/ 24 w 47"/>
                  <a:gd name="T13" fmla="*/ 65 h 86"/>
                  <a:gd name="T14" fmla="*/ 33 w 47"/>
                  <a:gd name="T15" fmla="*/ 56 h 86"/>
                  <a:gd name="T16" fmla="*/ 39 w 47"/>
                  <a:gd name="T17" fmla="*/ 49 h 86"/>
                  <a:gd name="T18" fmla="*/ 44 w 47"/>
                  <a:gd name="T19" fmla="*/ 41 h 86"/>
                  <a:gd name="T20" fmla="*/ 46 w 47"/>
                  <a:gd name="T21" fmla="*/ 30 h 86"/>
                  <a:gd name="T22" fmla="*/ 47 w 47"/>
                  <a:gd name="T23" fmla="*/ 17 h 86"/>
                  <a:gd name="T24" fmla="*/ 46 w 47"/>
                  <a:gd name="T25" fmla="*/ 10 h 86"/>
                  <a:gd name="T26" fmla="*/ 45 w 47"/>
                  <a:gd name="T27" fmla="*/ 0 h 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86"/>
                  <a:gd name="T44" fmla="*/ 47 w 47"/>
                  <a:gd name="T45" fmla="*/ 86 h 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86">
                    <a:moveTo>
                      <a:pt x="45" y="0"/>
                    </a:moveTo>
                    <a:lnTo>
                      <a:pt x="36" y="24"/>
                    </a:lnTo>
                    <a:lnTo>
                      <a:pt x="25" y="45"/>
                    </a:lnTo>
                    <a:lnTo>
                      <a:pt x="12" y="64"/>
                    </a:lnTo>
                    <a:lnTo>
                      <a:pt x="0" y="86"/>
                    </a:lnTo>
                    <a:lnTo>
                      <a:pt x="13" y="74"/>
                    </a:lnTo>
                    <a:lnTo>
                      <a:pt x="24" y="65"/>
                    </a:lnTo>
                    <a:lnTo>
                      <a:pt x="33" y="56"/>
                    </a:lnTo>
                    <a:lnTo>
                      <a:pt x="39" y="49"/>
                    </a:lnTo>
                    <a:lnTo>
                      <a:pt x="44" y="41"/>
                    </a:lnTo>
                    <a:lnTo>
                      <a:pt x="46" y="30"/>
                    </a:lnTo>
                    <a:lnTo>
                      <a:pt x="47" y="17"/>
                    </a:lnTo>
                    <a:lnTo>
                      <a:pt x="46" y="1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FF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8121650" y="5745163"/>
            <a:ext cx="698500" cy="708025"/>
            <a:chOff x="4649" y="2750"/>
            <a:chExt cx="440" cy="446"/>
          </a:xfrm>
        </p:grpSpPr>
        <p:sp>
          <p:nvSpPr>
            <p:cNvPr id="8202" name="Oval 24"/>
            <p:cNvSpPr>
              <a:spLocks noChangeArrowheads="1"/>
            </p:cNvSpPr>
            <p:nvPr/>
          </p:nvSpPr>
          <p:spPr bwMode="auto">
            <a:xfrm>
              <a:off x="4649" y="2750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8203" name="Sound"/>
            <p:cNvSpPr>
              <a:spLocks noEditPoints="1" noChangeArrowheads="1"/>
            </p:cNvSpPr>
            <p:nvPr/>
          </p:nvSpPr>
          <p:spPr bwMode="auto">
            <a:xfrm>
              <a:off x="4694" y="2840"/>
              <a:ext cx="318" cy="273"/>
            </a:xfrm>
            <a:custGeom>
              <a:avLst/>
              <a:gdLst>
                <a:gd name="T0" fmla="*/ 2 w 21600"/>
                <a:gd name="T1" fmla="*/ 3 h 21600"/>
                <a:gd name="T2" fmla="*/ 2 w 21600"/>
                <a:gd name="T3" fmla="*/ 0 h 21600"/>
                <a:gd name="T4" fmla="*/ 0 w 21600"/>
                <a:gd name="T5" fmla="*/ 2 h 21600"/>
                <a:gd name="T6" fmla="*/ 5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47 w 21600"/>
                <a:gd name="T13" fmla="*/ 22470 h 21600"/>
                <a:gd name="T14" fmla="*/ 21057 w 21600"/>
                <a:gd name="T15" fmla="*/ 28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7273"/>
                  </a:moveTo>
                  <a:lnTo>
                    <a:pt x="5824" y="7273"/>
                  </a:lnTo>
                  <a:lnTo>
                    <a:pt x="11164" y="0"/>
                  </a:lnTo>
                  <a:lnTo>
                    <a:pt x="11164" y="21159"/>
                  </a:lnTo>
                  <a:lnTo>
                    <a:pt x="5824" y="13885"/>
                  </a:lnTo>
                  <a:lnTo>
                    <a:pt x="0" y="13885"/>
                  </a:lnTo>
                  <a:lnTo>
                    <a:pt x="0" y="7273"/>
                  </a:lnTo>
                  <a:close/>
                </a:path>
                <a:path w="21600" h="21600">
                  <a:moveTo>
                    <a:pt x="13024" y="7273"/>
                  </a:moveTo>
                  <a:lnTo>
                    <a:pt x="13591" y="6722"/>
                  </a:lnTo>
                  <a:lnTo>
                    <a:pt x="13833" y="7548"/>
                  </a:lnTo>
                  <a:lnTo>
                    <a:pt x="14076" y="8485"/>
                  </a:lnTo>
                  <a:lnTo>
                    <a:pt x="14157" y="9367"/>
                  </a:lnTo>
                  <a:lnTo>
                    <a:pt x="14197" y="10524"/>
                  </a:lnTo>
                  <a:lnTo>
                    <a:pt x="14197" y="11406"/>
                  </a:lnTo>
                  <a:lnTo>
                    <a:pt x="14116" y="12012"/>
                  </a:lnTo>
                  <a:lnTo>
                    <a:pt x="13995" y="12728"/>
                  </a:lnTo>
                  <a:lnTo>
                    <a:pt x="13833" y="13444"/>
                  </a:lnTo>
                  <a:lnTo>
                    <a:pt x="13712" y="14106"/>
                  </a:lnTo>
                  <a:lnTo>
                    <a:pt x="13591" y="14546"/>
                  </a:lnTo>
                  <a:lnTo>
                    <a:pt x="13065" y="13885"/>
                  </a:lnTo>
                  <a:lnTo>
                    <a:pt x="13307" y="12893"/>
                  </a:lnTo>
                  <a:lnTo>
                    <a:pt x="13469" y="11791"/>
                  </a:lnTo>
                  <a:lnTo>
                    <a:pt x="13550" y="10910"/>
                  </a:lnTo>
                  <a:lnTo>
                    <a:pt x="13591" y="10138"/>
                  </a:lnTo>
                  <a:lnTo>
                    <a:pt x="13469" y="9367"/>
                  </a:lnTo>
                  <a:lnTo>
                    <a:pt x="13388" y="8595"/>
                  </a:lnTo>
                  <a:lnTo>
                    <a:pt x="13267" y="7934"/>
                  </a:lnTo>
                  <a:lnTo>
                    <a:pt x="13024" y="7273"/>
                  </a:lnTo>
                  <a:close/>
                </a:path>
                <a:path w="21600" h="21600">
                  <a:moveTo>
                    <a:pt x="16382" y="3967"/>
                  </a:moveTo>
                  <a:lnTo>
                    <a:pt x="16786" y="5179"/>
                  </a:lnTo>
                  <a:lnTo>
                    <a:pt x="17150" y="6612"/>
                  </a:lnTo>
                  <a:lnTo>
                    <a:pt x="17474" y="8651"/>
                  </a:lnTo>
                  <a:lnTo>
                    <a:pt x="17595" y="9753"/>
                  </a:lnTo>
                  <a:lnTo>
                    <a:pt x="17635" y="12012"/>
                  </a:lnTo>
                  <a:lnTo>
                    <a:pt x="17393" y="13665"/>
                  </a:lnTo>
                  <a:lnTo>
                    <a:pt x="17150" y="15208"/>
                  </a:lnTo>
                  <a:lnTo>
                    <a:pt x="16786" y="16310"/>
                  </a:lnTo>
                  <a:lnTo>
                    <a:pt x="16341" y="17687"/>
                  </a:lnTo>
                  <a:lnTo>
                    <a:pt x="15815" y="17081"/>
                  </a:lnTo>
                  <a:lnTo>
                    <a:pt x="16503" y="14602"/>
                  </a:lnTo>
                  <a:lnTo>
                    <a:pt x="16786" y="13169"/>
                  </a:lnTo>
                  <a:lnTo>
                    <a:pt x="16867" y="12012"/>
                  </a:lnTo>
                  <a:lnTo>
                    <a:pt x="16867" y="9642"/>
                  </a:lnTo>
                  <a:lnTo>
                    <a:pt x="16705" y="7989"/>
                  </a:lnTo>
                  <a:lnTo>
                    <a:pt x="16422" y="6612"/>
                  </a:lnTo>
                  <a:lnTo>
                    <a:pt x="16220" y="5675"/>
                  </a:lnTo>
                  <a:lnTo>
                    <a:pt x="15856" y="4518"/>
                  </a:lnTo>
                  <a:lnTo>
                    <a:pt x="16382" y="3967"/>
                  </a:lnTo>
                  <a:close/>
                </a:path>
                <a:path w="21600" h="21600">
                  <a:moveTo>
                    <a:pt x="18889" y="1377"/>
                  </a:moveTo>
                  <a:lnTo>
                    <a:pt x="19415" y="826"/>
                  </a:lnTo>
                  <a:lnTo>
                    <a:pt x="20194" y="2576"/>
                  </a:lnTo>
                  <a:lnTo>
                    <a:pt x="20831" y="4683"/>
                  </a:lnTo>
                  <a:lnTo>
                    <a:pt x="21357" y="7204"/>
                  </a:lnTo>
                  <a:lnTo>
                    <a:pt x="21650" y="9450"/>
                  </a:lnTo>
                  <a:lnTo>
                    <a:pt x="21600" y="12301"/>
                  </a:lnTo>
                  <a:lnTo>
                    <a:pt x="21215" y="15938"/>
                  </a:lnTo>
                  <a:lnTo>
                    <a:pt x="20629" y="18348"/>
                  </a:lnTo>
                  <a:lnTo>
                    <a:pt x="19415" y="21655"/>
                  </a:lnTo>
                  <a:lnTo>
                    <a:pt x="18889" y="21159"/>
                  </a:lnTo>
                  <a:lnTo>
                    <a:pt x="19901" y="18404"/>
                  </a:lnTo>
                  <a:lnTo>
                    <a:pt x="20467" y="15593"/>
                  </a:lnTo>
                  <a:lnTo>
                    <a:pt x="20791" y="12342"/>
                  </a:lnTo>
                  <a:lnTo>
                    <a:pt x="20871" y="9532"/>
                  </a:lnTo>
                  <a:lnTo>
                    <a:pt x="20629" y="7411"/>
                  </a:lnTo>
                  <a:lnTo>
                    <a:pt x="20062" y="4628"/>
                  </a:lnTo>
                  <a:lnTo>
                    <a:pt x="19415" y="2810"/>
                  </a:lnTo>
                  <a:lnTo>
                    <a:pt x="18889" y="1377"/>
                  </a:lnTo>
                  <a:close/>
                </a:path>
              </a:pathLst>
            </a:custGeom>
            <a:solidFill>
              <a:srgbClr val="FFB46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0746" name="AutoShape 26"/>
          <p:cNvSpPr>
            <a:spLocks noChangeArrowheads="1"/>
          </p:cNvSpPr>
          <p:nvPr/>
        </p:nvSpPr>
        <p:spPr bwMode="auto">
          <a:xfrm>
            <a:off x="1258888" y="5734050"/>
            <a:ext cx="5761037" cy="792163"/>
          </a:xfrm>
          <a:prstGeom prst="foldedCorner">
            <a:avLst>
              <a:gd name="adj" fmla="val 12500"/>
            </a:avLst>
          </a:prstGeom>
          <a:noFill/>
          <a:ln>
            <a:noFill/>
          </a:ln>
          <a:effectLst>
            <a:outerShdw dist="63500" dir="3187806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6600" b="1">
                <a:solidFill>
                  <a:schemeClr val="bg1"/>
                </a:solidFill>
                <a:latin typeface="Times New Roman" pitchFamily="18" charset="0"/>
              </a:rPr>
              <a:t>chocolate candy</a:t>
            </a:r>
          </a:p>
        </p:txBody>
      </p:sp>
      <p:sp>
        <p:nvSpPr>
          <p:cNvPr id="25" name="Rectangle 36"/>
          <p:cNvSpPr>
            <a:spLocks noChangeArrowheads="1"/>
          </p:cNvSpPr>
          <p:nvPr/>
        </p:nvSpPr>
        <p:spPr bwMode="auto">
          <a:xfrm>
            <a:off x="0" y="333375"/>
            <a:ext cx="9144000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7883971" y="667544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6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/ 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9</a:t>
            </a:r>
            <a:endParaRPr lang="es-ES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7" name="Text Box 37"/>
          <p:cNvSpPr txBox="1">
            <a:spLocks noChangeArrowheads="1"/>
          </p:cNvSpPr>
          <p:nvPr/>
        </p:nvSpPr>
        <p:spPr bwMode="auto">
          <a:xfrm>
            <a:off x="107950" y="333375"/>
            <a:ext cx="8462934" cy="9233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5400" dirty="0" err="1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sz="5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5400" dirty="0" smtClean="0">
                <a:solidFill>
                  <a:schemeClr val="bg1"/>
                </a:solidFill>
                <a:latin typeface="Times New Roman" pitchFamily="18" charset="0"/>
              </a:rPr>
              <a:t>Day </a:t>
            </a:r>
            <a:r>
              <a:rPr lang="es-ES" sz="5400" dirty="0" err="1" smtClean="0">
                <a:solidFill>
                  <a:schemeClr val="bg1"/>
                </a:solidFill>
                <a:latin typeface="Times New Roman" pitchFamily="18" charset="0"/>
              </a:rPr>
              <a:t>vocabulary</a:t>
            </a:r>
            <a:endParaRPr lang="es-ES" sz="5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" t="14507" r="4325" b="12326"/>
          <a:stretch/>
        </p:blipFill>
        <p:spPr bwMode="auto">
          <a:xfrm>
            <a:off x="2228167" y="1981590"/>
            <a:ext cx="4327303" cy="347729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A5002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101403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oc_cand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07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34"/>
          <p:cNvSpPr>
            <a:spLocks/>
          </p:cNvSpPr>
          <p:nvPr/>
        </p:nvSpPr>
        <p:spPr bwMode="auto">
          <a:xfrm>
            <a:off x="827088" y="1340768"/>
            <a:ext cx="7129462" cy="5517232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8027988" y="4737100"/>
            <a:ext cx="792162" cy="819150"/>
            <a:chOff x="748" y="3158"/>
            <a:chExt cx="499" cy="516"/>
          </a:xfrm>
        </p:grpSpPr>
        <p:sp>
          <p:nvSpPr>
            <p:cNvPr id="9228" name="Oval 10"/>
            <p:cNvSpPr>
              <a:spLocks noChangeArrowheads="1"/>
            </p:cNvSpPr>
            <p:nvPr/>
          </p:nvSpPr>
          <p:spPr bwMode="auto">
            <a:xfrm>
              <a:off x="807" y="3187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9229" name="Group 11"/>
            <p:cNvGrpSpPr>
              <a:grpSpLocks/>
            </p:cNvGrpSpPr>
            <p:nvPr/>
          </p:nvGrpSpPr>
          <p:grpSpPr bwMode="auto">
            <a:xfrm>
              <a:off x="748" y="3158"/>
              <a:ext cx="499" cy="516"/>
              <a:chOff x="2655" y="1738"/>
              <a:chExt cx="866" cy="834"/>
            </a:xfrm>
          </p:grpSpPr>
          <p:sp>
            <p:nvSpPr>
              <p:cNvPr id="9230" name="Freeform 12"/>
              <p:cNvSpPr>
                <a:spLocks/>
              </p:cNvSpPr>
              <p:nvPr/>
            </p:nvSpPr>
            <p:spPr bwMode="auto">
              <a:xfrm>
                <a:off x="2655" y="1738"/>
                <a:ext cx="866" cy="834"/>
              </a:xfrm>
              <a:custGeom>
                <a:avLst/>
                <a:gdLst>
                  <a:gd name="T0" fmla="*/ 789 w 866"/>
                  <a:gd name="T1" fmla="*/ 45 h 834"/>
                  <a:gd name="T2" fmla="*/ 728 w 866"/>
                  <a:gd name="T3" fmla="*/ 91 h 834"/>
                  <a:gd name="T4" fmla="*/ 576 w 866"/>
                  <a:gd name="T5" fmla="*/ 190 h 834"/>
                  <a:gd name="T6" fmla="*/ 516 w 866"/>
                  <a:gd name="T7" fmla="*/ 233 h 834"/>
                  <a:gd name="T8" fmla="*/ 456 w 866"/>
                  <a:gd name="T9" fmla="*/ 284 h 834"/>
                  <a:gd name="T10" fmla="*/ 398 w 866"/>
                  <a:gd name="T11" fmla="*/ 346 h 834"/>
                  <a:gd name="T12" fmla="*/ 356 w 866"/>
                  <a:gd name="T13" fmla="*/ 402 h 834"/>
                  <a:gd name="T14" fmla="*/ 282 w 866"/>
                  <a:gd name="T15" fmla="*/ 593 h 834"/>
                  <a:gd name="T16" fmla="*/ 245 w 866"/>
                  <a:gd name="T17" fmla="*/ 597 h 834"/>
                  <a:gd name="T18" fmla="*/ 221 w 866"/>
                  <a:gd name="T19" fmla="*/ 614 h 834"/>
                  <a:gd name="T20" fmla="*/ 202 w 866"/>
                  <a:gd name="T21" fmla="*/ 639 h 834"/>
                  <a:gd name="T22" fmla="*/ 174 w 866"/>
                  <a:gd name="T23" fmla="*/ 687 h 834"/>
                  <a:gd name="T24" fmla="*/ 145 w 866"/>
                  <a:gd name="T25" fmla="*/ 720 h 834"/>
                  <a:gd name="T26" fmla="*/ 115 w 866"/>
                  <a:gd name="T27" fmla="*/ 742 h 834"/>
                  <a:gd name="T28" fmla="*/ 89 w 866"/>
                  <a:gd name="T29" fmla="*/ 756 h 834"/>
                  <a:gd name="T30" fmla="*/ 58 w 866"/>
                  <a:gd name="T31" fmla="*/ 768 h 834"/>
                  <a:gd name="T32" fmla="*/ 21 w 866"/>
                  <a:gd name="T33" fmla="*/ 777 h 834"/>
                  <a:gd name="T34" fmla="*/ 25 w 866"/>
                  <a:gd name="T35" fmla="*/ 793 h 834"/>
                  <a:gd name="T36" fmla="*/ 79 w 866"/>
                  <a:gd name="T37" fmla="*/ 809 h 834"/>
                  <a:gd name="T38" fmla="*/ 135 w 866"/>
                  <a:gd name="T39" fmla="*/ 815 h 834"/>
                  <a:gd name="T40" fmla="*/ 190 w 866"/>
                  <a:gd name="T41" fmla="*/ 809 h 834"/>
                  <a:gd name="T42" fmla="*/ 227 w 866"/>
                  <a:gd name="T43" fmla="*/ 809 h 834"/>
                  <a:gd name="T44" fmla="*/ 249 w 866"/>
                  <a:gd name="T45" fmla="*/ 822 h 834"/>
                  <a:gd name="T46" fmla="*/ 284 w 866"/>
                  <a:gd name="T47" fmla="*/ 832 h 834"/>
                  <a:gd name="T48" fmla="*/ 313 w 866"/>
                  <a:gd name="T49" fmla="*/ 834 h 834"/>
                  <a:gd name="T50" fmla="*/ 308 w 866"/>
                  <a:gd name="T51" fmla="*/ 806 h 834"/>
                  <a:gd name="T52" fmla="*/ 307 w 866"/>
                  <a:gd name="T53" fmla="*/ 783 h 834"/>
                  <a:gd name="T54" fmla="*/ 313 w 866"/>
                  <a:gd name="T55" fmla="*/ 761 h 834"/>
                  <a:gd name="T56" fmla="*/ 329 w 866"/>
                  <a:gd name="T57" fmla="*/ 737 h 834"/>
                  <a:gd name="T58" fmla="*/ 350 w 866"/>
                  <a:gd name="T59" fmla="*/ 714 h 834"/>
                  <a:gd name="T60" fmla="*/ 360 w 866"/>
                  <a:gd name="T61" fmla="*/ 692 h 834"/>
                  <a:gd name="T62" fmla="*/ 361 w 866"/>
                  <a:gd name="T63" fmla="*/ 668 h 834"/>
                  <a:gd name="T64" fmla="*/ 357 w 866"/>
                  <a:gd name="T65" fmla="*/ 640 h 834"/>
                  <a:gd name="T66" fmla="*/ 376 w 866"/>
                  <a:gd name="T67" fmla="*/ 607 h 834"/>
                  <a:gd name="T68" fmla="*/ 408 w 866"/>
                  <a:gd name="T69" fmla="*/ 576 h 834"/>
                  <a:gd name="T70" fmla="*/ 500 w 866"/>
                  <a:gd name="T71" fmla="*/ 482 h 834"/>
                  <a:gd name="T72" fmla="*/ 569 w 866"/>
                  <a:gd name="T73" fmla="*/ 394 h 834"/>
                  <a:gd name="T74" fmla="*/ 670 w 866"/>
                  <a:gd name="T75" fmla="*/ 284 h 834"/>
                  <a:gd name="T76" fmla="*/ 770 w 866"/>
                  <a:gd name="T77" fmla="*/ 172 h 834"/>
                  <a:gd name="T78" fmla="*/ 815 w 866"/>
                  <a:gd name="T79" fmla="*/ 114 h 834"/>
                  <a:gd name="T80" fmla="*/ 853 w 866"/>
                  <a:gd name="T81" fmla="*/ 50 h 834"/>
                  <a:gd name="T82" fmla="*/ 862 w 866"/>
                  <a:gd name="T83" fmla="*/ 32 h 834"/>
                  <a:gd name="T84" fmla="*/ 866 w 866"/>
                  <a:gd name="T85" fmla="*/ 18 h 834"/>
                  <a:gd name="T86" fmla="*/ 860 w 866"/>
                  <a:gd name="T87" fmla="*/ 2 h 834"/>
                  <a:gd name="T88" fmla="*/ 844 w 866"/>
                  <a:gd name="T89" fmla="*/ 2 h 834"/>
                  <a:gd name="T90" fmla="*/ 818 w 866"/>
                  <a:gd name="T91" fmla="*/ 19 h 83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66"/>
                  <a:gd name="T139" fmla="*/ 0 h 834"/>
                  <a:gd name="T140" fmla="*/ 866 w 866"/>
                  <a:gd name="T141" fmla="*/ 834 h 83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66" h="834">
                    <a:moveTo>
                      <a:pt x="818" y="19"/>
                    </a:moveTo>
                    <a:lnTo>
                      <a:pt x="789" y="45"/>
                    </a:lnTo>
                    <a:lnTo>
                      <a:pt x="758" y="69"/>
                    </a:lnTo>
                    <a:lnTo>
                      <a:pt x="728" y="91"/>
                    </a:lnTo>
                    <a:lnTo>
                      <a:pt x="698" y="111"/>
                    </a:lnTo>
                    <a:lnTo>
                      <a:pt x="576" y="190"/>
                    </a:lnTo>
                    <a:lnTo>
                      <a:pt x="545" y="211"/>
                    </a:lnTo>
                    <a:lnTo>
                      <a:pt x="516" y="233"/>
                    </a:lnTo>
                    <a:lnTo>
                      <a:pt x="486" y="257"/>
                    </a:lnTo>
                    <a:lnTo>
                      <a:pt x="456" y="284"/>
                    </a:lnTo>
                    <a:lnTo>
                      <a:pt x="427" y="313"/>
                    </a:lnTo>
                    <a:lnTo>
                      <a:pt x="398" y="346"/>
                    </a:lnTo>
                    <a:lnTo>
                      <a:pt x="370" y="383"/>
                    </a:lnTo>
                    <a:lnTo>
                      <a:pt x="356" y="402"/>
                    </a:lnTo>
                    <a:lnTo>
                      <a:pt x="342" y="423"/>
                    </a:lnTo>
                    <a:lnTo>
                      <a:pt x="282" y="593"/>
                    </a:lnTo>
                    <a:lnTo>
                      <a:pt x="261" y="593"/>
                    </a:lnTo>
                    <a:lnTo>
                      <a:pt x="245" y="597"/>
                    </a:lnTo>
                    <a:lnTo>
                      <a:pt x="231" y="604"/>
                    </a:lnTo>
                    <a:lnTo>
                      <a:pt x="221" y="614"/>
                    </a:lnTo>
                    <a:lnTo>
                      <a:pt x="211" y="626"/>
                    </a:lnTo>
                    <a:lnTo>
                      <a:pt x="202" y="639"/>
                    </a:lnTo>
                    <a:lnTo>
                      <a:pt x="183" y="671"/>
                    </a:lnTo>
                    <a:lnTo>
                      <a:pt x="174" y="687"/>
                    </a:lnTo>
                    <a:lnTo>
                      <a:pt x="160" y="703"/>
                    </a:lnTo>
                    <a:lnTo>
                      <a:pt x="145" y="720"/>
                    </a:lnTo>
                    <a:lnTo>
                      <a:pt x="126" y="735"/>
                    </a:lnTo>
                    <a:lnTo>
                      <a:pt x="115" y="742"/>
                    </a:lnTo>
                    <a:lnTo>
                      <a:pt x="102" y="749"/>
                    </a:lnTo>
                    <a:lnTo>
                      <a:pt x="89" y="756"/>
                    </a:lnTo>
                    <a:lnTo>
                      <a:pt x="75" y="762"/>
                    </a:lnTo>
                    <a:lnTo>
                      <a:pt x="58" y="768"/>
                    </a:lnTo>
                    <a:lnTo>
                      <a:pt x="41" y="773"/>
                    </a:lnTo>
                    <a:lnTo>
                      <a:pt x="21" y="777"/>
                    </a:lnTo>
                    <a:lnTo>
                      <a:pt x="0" y="781"/>
                    </a:lnTo>
                    <a:lnTo>
                      <a:pt x="25" y="793"/>
                    </a:lnTo>
                    <a:lnTo>
                      <a:pt x="52" y="801"/>
                    </a:lnTo>
                    <a:lnTo>
                      <a:pt x="79" y="809"/>
                    </a:lnTo>
                    <a:lnTo>
                      <a:pt x="107" y="813"/>
                    </a:lnTo>
                    <a:lnTo>
                      <a:pt x="135" y="815"/>
                    </a:lnTo>
                    <a:lnTo>
                      <a:pt x="163" y="814"/>
                    </a:lnTo>
                    <a:lnTo>
                      <a:pt x="190" y="809"/>
                    </a:lnTo>
                    <a:lnTo>
                      <a:pt x="216" y="799"/>
                    </a:lnTo>
                    <a:lnTo>
                      <a:pt x="227" y="809"/>
                    </a:lnTo>
                    <a:lnTo>
                      <a:pt x="238" y="817"/>
                    </a:lnTo>
                    <a:lnTo>
                      <a:pt x="249" y="822"/>
                    </a:lnTo>
                    <a:lnTo>
                      <a:pt x="260" y="826"/>
                    </a:lnTo>
                    <a:lnTo>
                      <a:pt x="284" y="832"/>
                    </a:lnTo>
                    <a:lnTo>
                      <a:pt x="297" y="833"/>
                    </a:lnTo>
                    <a:lnTo>
                      <a:pt x="313" y="834"/>
                    </a:lnTo>
                    <a:lnTo>
                      <a:pt x="311" y="819"/>
                    </a:lnTo>
                    <a:lnTo>
                      <a:pt x="308" y="806"/>
                    </a:lnTo>
                    <a:lnTo>
                      <a:pt x="307" y="794"/>
                    </a:lnTo>
                    <a:lnTo>
                      <a:pt x="307" y="783"/>
                    </a:lnTo>
                    <a:lnTo>
                      <a:pt x="308" y="772"/>
                    </a:lnTo>
                    <a:lnTo>
                      <a:pt x="313" y="761"/>
                    </a:lnTo>
                    <a:lnTo>
                      <a:pt x="319" y="750"/>
                    </a:lnTo>
                    <a:lnTo>
                      <a:pt x="329" y="737"/>
                    </a:lnTo>
                    <a:lnTo>
                      <a:pt x="341" y="725"/>
                    </a:lnTo>
                    <a:lnTo>
                      <a:pt x="350" y="714"/>
                    </a:lnTo>
                    <a:lnTo>
                      <a:pt x="356" y="703"/>
                    </a:lnTo>
                    <a:lnTo>
                      <a:pt x="360" y="692"/>
                    </a:lnTo>
                    <a:lnTo>
                      <a:pt x="361" y="680"/>
                    </a:lnTo>
                    <a:lnTo>
                      <a:pt x="361" y="668"/>
                    </a:lnTo>
                    <a:lnTo>
                      <a:pt x="360" y="655"/>
                    </a:lnTo>
                    <a:lnTo>
                      <a:pt x="357" y="640"/>
                    </a:lnTo>
                    <a:lnTo>
                      <a:pt x="365" y="624"/>
                    </a:lnTo>
                    <a:lnTo>
                      <a:pt x="376" y="607"/>
                    </a:lnTo>
                    <a:lnTo>
                      <a:pt x="392" y="591"/>
                    </a:lnTo>
                    <a:lnTo>
                      <a:pt x="408" y="576"/>
                    </a:lnTo>
                    <a:lnTo>
                      <a:pt x="479" y="514"/>
                    </a:lnTo>
                    <a:lnTo>
                      <a:pt x="500" y="482"/>
                    </a:lnTo>
                    <a:lnTo>
                      <a:pt x="521" y="451"/>
                    </a:lnTo>
                    <a:lnTo>
                      <a:pt x="569" y="394"/>
                    </a:lnTo>
                    <a:lnTo>
                      <a:pt x="619" y="338"/>
                    </a:lnTo>
                    <a:lnTo>
                      <a:pt x="670" y="284"/>
                    </a:lnTo>
                    <a:lnTo>
                      <a:pt x="722" y="228"/>
                    </a:lnTo>
                    <a:lnTo>
                      <a:pt x="770" y="172"/>
                    </a:lnTo>
                    <a:lnTo>
                      <a:pt x="793" y="143"/>
                    </a:lnTo>
                    <a:lnTo>
                      <a:pt x="815" y="114"/>
                    </a:lnTo>
                    <a:lnTo>
                      <a:pt x="835" y="82"/>
                    </a:lnTo>
                    <a:lnTo>
                      <a:pt x="853" y="50"/>
                    </a:lnTo>
                    <a:lnTo>
                      <a:pt x="858" y="41"/>
                    </a:lnTo>
                    <a:lnTo>
                      <a:pt x="862" y="32"/>
                    </a:lnTo>
                    <a:lnTo>
                      <a:pt x="864" y="24"/>
                    </a:lnTo>
                    <a:lnTo>
                      <a:pt x="866" y="18"/>
                    </a:lnTo>
                    <a:lnTo>
                      <a:pt x="864" y="8"/>
                    </a:lnTo>
                    <a:lnTo>
                      <a:pt x="860" y="2"/>
                    </a:lnTo>
                    <a:lnTo>
                      <a:pt x="853" y="0"/>
                    </a:lnTo>
                    <a:lnTo>
                      <a:pt x="844" y="2"/>
                    </a:lnTo>
                    <a:lnTo>
                      <a:pt x="832" y="9"/>
                    </a:lnTo>
                    <a:lnTo>
                      <a:pt x="818" y="1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1" name="Freeform 13"/>
              <p:cNvSpPr>
                <a:spLocks/>
              </p:cNvSpPr>
              <p:nvPr/>
            </p:nvSpPr>
            <p:spPr bwMode="auto">
              <a:xfrm>
                <a:off x="3035" y="1765"/>
                <a:ext cx="463" cy="452"/>
              </a:xfrm>
              <a:custGeom>
                <a:avLst/>
                <a:gdLst>
                  <a:gd name="T0" fmla="*/ 426 w 463"/>
                  <a:gd name="T1" fmla="*/ 19 h 452"/>
                  <a:gd name="T2" fmla="*/ 398 w 463"/>
                  <a:gd name="T3" fmla="*/ 45 h 452"/>
                  <a:gd name="T4" fmla="*/ 368 w 463"/>
                  <a:gd name="T5" fmla="*/ 69 h 452"/>
                  <a:gd name="T6" fmla="*/ 339 w 463"/>
                  <a:gd name="T7" fmla="*/ 92 h 452"/>
                  <a:gd name="T8" fmla="*/ 309 w 463"/>
                  <a:gd name="T9" fmla="*/ 114 h 452"/>
                  <a:gd name="T10" fmla="*/ 249 w 463"/>
                  <a:gd name="T11" fmla="*/ 155 h 452"/>
                  <a:gd name="T12" fmla="*/ 189 w 463"/>
                  <a:gd name="T13" fmla="*/ 196 h 452"/>
                  <a:gd name="T14" fmla="*/ 133 w 463"/>
                  <a:gd name="T15" fmla="*/ 238 h 452"/>
                  <a:gd name="T16" fmla="*/ 107 w 463"/>
                  <a:gd name="T17" fmla="*/ 261 h 452"/>
                  <a:gd name="T18" fmla="*/ 82 w 463"/>
                  <a:gd name="T19" fmla="*/ 285 h 452"/>
                  <a:gd name="T20" fmla="*/ 58 w 463"/>
                  <a:gd name="T21" fmla="*/ 311 h 452"/>
                  <a:gd name="T22" fmla="*/ 37 w 463"/>
                  <a:gd name="T23" fmla="*/ 339 h 452"/>
                  <a:gd name="T24" fmla="*/ 17 w 463"/>
                  <a:gd name="T25" fmla="*/ 370 h 452"/>
                  <a:gd name="T26" fmla="*/ 0 w 463"/>
                  <a:gd name="T27" fmla="*/ 404 h 452"/>
                  <a:gd name="T28" fmla="*/ 82 w 463"/>
                  <a:gd name="T29" fmla="*/ 452 h 452"/>
                  <a:gd name="T30" fmla="*/ 102 w 463"/>
                  <a:gd name="T31" fmla="*/ 422 h 452"/>
                  <a:gd name="T32" fmla="*/ 123 w 463"/>
                  <a:gd name="T33" fmla="*/ 394 h 452"/>
                  <a:gd name="T34" fmla="*/ 144 w 463"/>
                  <a:gd name="T35" fmla="*/ 367 h 452"/>
                  <a:gd name="T36" fmla="*/ 167 w 463"/>
                  <a:gd name="T37" fmla="*/ 342 h 452"/>
                  <a:gd name="T38" fmla="*/ 216 w 463"/>
                  <a:gd name="T39" fmla="*/ 293 h 452"/>
                  <a:gd name="T40" fmla="*/ 265 w 463"/>
                  <a:gd name="T41" fmla="*/ 246 h 452"/>
                  <a:gd name="T42" fmla="*/ 316 w 463"/>
                  <a:gd name="T43" fmla="*/ 199 h 452"/>
                  <a:gd name="T44" fmla="*/ 365 w 463"/>
                  <a:gd name="T45" fmla="*/ 149 h 452"/>
                  <a:gd name="T46" fmla="*/ 388 w 463"/>
                  <a:gd name="T47" fmla="*/ 121 h 452"/>
                  <a:gd name="T48" fmla="*/ 411 w 463"/>
                  <a:gd name="T49" fmla="*/ 93 h 452"/>
                  <a:gd name="T50" fmla="*/ 433 w 463"/>
                  <a:gd name="T51" fmla="*/ 63 h 452"/>
                  <a:gd name="T52" fmla="*/ 454 w 463"/>
                  <a:gd name="T53" fmla="*/ 31 h 452"/>
                  <a:gd name="T54" fmla="*/ 459 w 463"/>
                  <a:gd name="T55" fmla="*/ 19 h 452"/>
                  <a:gd name="T56" fmla="*/ 463 w 463"/>
                  <a:gd name="T57" fmla="*/ 10 h 452"/>
                  <a:gd name="T58" fmla="*/ 463 w 463"/>
                  <a:gd name="T59" fmla="*/ 5 h 452"/>
                  <a:gd name="T60" fmla="*/ 459 w 463"/>
                  <a:gd name="T61" fmla="*/ 2 h 452"/>
                  <a:gd name="T62" fmla="*/ 455 w 463"/>
                  <a:gd name="T63" fmla="*/ 0 h 452"/>
                  <a:gd name="T64" fmla="*/ 447 w 463"/>
                  <a:gd name="T65" fmla="*/ 4 h 452"/>
                  <a:gd name="T66" fmla="*/ 437 w 463"/>
                  <a:gd name="T67" fmla="*/ 10 h 452"/>
                  <a:gd name="T68" fmla="*/ 426 w 463"/>
                  <a:gd name="T69" fmla="*/ 19 h 4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63"/>
                  <a:gd name="T106" fmla="*/ 0 h 452"/>
                  <a:gd name="T107" fmla="*/ 463 w 463"/>
                  <a:gd name="T108" fmla="*/ 452 h 45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63" h="452">
                    <a:moveTo>
                      <a:pt x="426" y="19"/>
                    </a:moveTo>
                    <a:lnTo>
                      <a:pt x="398" y="45"/>
                    </a:lnTo>
                    <a:lnTo>
                      <a:pt x="368" y="69"/>
                    </a:lnTo>
                    <a:lnTo>
                      <a:pt x="339" y="92"/>
                    </a:lnTo>
                    <a:lnTo>
                      <a:pt x="309" y="114"/>
                    </a:lnTo>
                    <a:lnTo>
                      <a:pt x="249" y="155"/>
                    </a:lnTo>
                    <a:lnTo>
                      <a:pt x="189" y="196"/>
                    </a:lnTo>
                    <a:lnTo>
                      <a:pt x="133" y="238"/>
                    </a:lnTo>
                    <a:lnTo>
                      <a:pt x="107" y="261"/>
                    </a:lnTo>
                    <a:lnTo>
                      <a:pt x="82" y="285"/>
                    </a:lnTo>
                    <a:lnTo>
                      <a:pt x="58" y="311"/>
                    </a:lnTo>
                    <a:lnTo>
                      <a:pt x="37" y="339"/>
                    </a:lnTo>
                    <a:lnTo>
                      <a:pt x="17" y="370"/>
                    </a:lnTo>
                    <a:lnTo>
                      <a:pt x="0" y="404"/>
                    </a:lnTo>
                    <a:lnTo>
                      <a:pt x="82" y="452"/>
                    </a:lnTo>
                    <a:lnTo>
                      <a:pt x="102" y="422"/>
                    </a:lnTo>
                    <a:lnTo>
                      <a:pt x="123" y="394"/>
                    </a:lnTo>
                    <a:lnTo>
                      <a:pt x="144" y="367"/>
                    </a:lnTo>
                    <a:lnTo>
                      <a:pt x="167" y="342"/>
                    </a:lnTo>
                    <a:lnTo>
                      <a:pt x="216" y="293"/>
                    </a:lnTo>
                    <a:lnTo>
                      <a:pt x="265" y="246"/>
                    </a:lnTo>
                    <a:lnTo>
                      <a:pt x="316" y="199"/>
                    </a:lnTo>
                    <a:lnTo>
                      <a:pt x="365" y="149"/>
                    </a:lnTo>
                    <a:lnTo>
                      <a:pt x="388" y="121"/>
                    </a:lnTo>
                    <a:lnTo>
                      <a:pt x="411" y="93"/>
                    </a:lnTo>
                    <a:lnTo>
                      <a:pt x="433" y="63"/>
                    </a:lnTo>
                    <a:lnTo>
                      <a:pt x="454" y="31"/>
                    </a:lnTo>
                    <a:lnTo>
                      <a:pt x="459" y="19"/>
                    </a:lnTo>
                    <a:lnTo>
                      <a:pt x="463" y="10"/>
                    </a:lnTo>
                    <a:lnTo>
                      <a:pt x="463" y="5"/>
                    </a:lnTo>
                    <a:lnTo>
                      <a:pt x="459" y="2"/>
                    </a:lnTo>
                    <a:lnTo>
                      <a:pt x="455" y="0"/>
                    </a:lnTo>
                    <a:lnTo>
                      <a:pt x="447" y="4"/>
                    </a:lnTo>
                    <a:lnTo>
                      <a:pt x="437" y="10"/>
                    </a:lnTo>
                    <a:lnTo>
                      <a:pt x="426" y="1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2" name="Freeform 14"/>
              <p:cNvSpPr>
                <a:spLocks/>
              </p:cNvSpPr>
              <p:nvPr/>
            </p:nvSpPr>
            <p:spPr bwMode="auto">
              <a:xfrm>
                <a:off x="2952" y="2179"/>
                <a:ext cx="162" cy="173"/>
              </a:xfrm>
              <a:custGeom>
                <a:avLst/>
                <a:gdLst>
                  <a:gd name="T0" fmla="*/ 62 w 162"/>
                  <a:gd name="T1" fmla="*/ 0 h 173"/>
                  <a:gd name="T2" fmla="*/ 162 w 162"/>
                  <a:gd name="T3" fmla="*/ 61 h 173"/>
                  <a:gd name="T4" fmla="*/ 130 w 162"/>
                  <a:gd name="T5" fmla="*/ 86 h 173"/>
                  <a:gd name="T6" fmla="*/ 99 w 162"/>
                  <a:gd name="T7" fmla="*/ 113 h 173"/>
                  <a:gd name="T8" fmla="*/ 71 w 162"/>
                  <a:gd name="T9" fmla="*/ 141 h 173"/>
                  <a:gd name="T10" fmla="*/ 44 w 162"/>
                  <a:gd name="T11" fmla="*/ 173 h 173"/>
                  <a:gd name="T12" fmla="*/ 0 w 162"/>
                  <a:gd name="T13" fmla="*/ 152 h 173"/>
                  <a:gd name="T14" fmla="*/ 20 w 162"/>
                  <a:gd name="T15" fmla="*/ 114 h 173"/>
                  <a:gd name="T16" fmla="*/ 38 w 162"/>
                  <a:gd name="T17" fmla="*/ 76 h 173"/>
                  <a:gd name="T18" fmla="*/ 51 w 162"/>
                  <a:gd name="T19" fmla="*/ 38 h 173"/>
                  <a:gd name="T20" fmla="*/ 62 w 162"/>
                  <a:gd name="T21" fmla="*/ 0 h 17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2"/>
                  <a:gd name="T34" fmla="*/ 0 h 173"/>
                  <a:gd name="T35" fmla="*/ 162 w 162"/>
                  <a:gd name="T36" fmla="*/ 173 h 17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2" h="173">
                    <a:moveTo>
                      <a:pt x="62" y="0"/>
                    </a:moveTo>
                    <a:lnTo>
                      <a:pt x="162" y="61"/>
                    </a:lnTo>
                    <a:lnTo>
                      <a:pt x="130" y="86"/>
                    </a:lnTo>
                    <a:lnTo>
                      <a:pt x="99" y="113"/>
                    </a:lnTo>
                    <a:lnTo>
                      <a:pt x="71" y="141"/>
                    </a:lnTo>
                    <a:lnTo>
                      <a:pt x="44" y="173"/>
                    </a:lnTo>
                    <a:lnTo>
                      <a:pt x="0" y="152"/>
                    </a:lnTo>
                    <a:lnTo>
                      <a:pt x="20" y="114"/>
                    </a:lnTo>
                    <a:lnTo>
                      <a:pt x="38" y="76"/>
                    </a:lnTo>
                    <a:lnTo>
                      <a:pt x="51" y="3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9E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3" name="Freeform 15"/>
              <p:cNvSpPr>
                <a:spLocks/>
              </p:cNvSpPr>
              <p:nvPr/>
            </p:nvSpPr>
            <p:spPr bwMode="auto">
              <a:xfrm>
                <a:off x="2691" y="2354"/>
                <a:ext cx="295" cy="201"/>
              </a:xfrm>
              <a:custGeom>
                <a:avLst/>
                <a:gdLst>
                  <a:gd name="T0" fmla="*/ 287 w 295"/>
                  <a:gd name="T1" fmla="*/ 21 h 201"/>
                  <a:gd name="T2" fmla="*/ 292 w 295"/>
                  <a:gd name="T3" fmla="*/ 35 h 201"/>
                  <a:gd name="T4" fmla="*/ 295 w 295"/>
                  <a:gd name="T5" fmla="*/ 50 h 201"/>
                  <a:gd name="T6" fmla="*/ 295 w 295"/>
                  <a:gd name="T7" fmla="*/ 65 h 201"/>
                  <a:gd name="T8" fmla="*/ 293 w 295"/>
                  <a:gd name="T9" fmla="*/ 80 h 201"/>
                  <a:gd name="T10" fmla="*/ 290 w 295"/>
                  <a:gd name="T11" fmla="*/ 87 h 201"/>
                  <a:gd name="T12" fmla="*/ 286 w 295"/>
                  <a:gd name="T13" fmla="*/ 94 h 201"/>
                  <a:gd name="T14" fmla="*/ 275 w 295"/>
                  <a:gd name="T15" fmla="*/ 106 h 201"/>
                  <a:gd name="T16" fmla="*/ 263 w 295"/>
                  <a:gd name="T17" fmla="*/ 117 h 201"/>
                  <a:gd name="T18" fmla="*/ 253 w 295"/>
                  <a:gd name="T19" fmla="*/ 129 h 201"/>
                  <a:gd name="T20" fmla="*/ 246 w 295"/>
                  <a:gd name="T21" fmla="*/ 141 h 201"/>
                  <a:gd name="T22" fmla="*/ 242 w 295"/>
                  <a:gd name="T23" fmla="*/ 150 h 201"/>
                  <a:gd name="T24" fmla="*/ 239 w 295"/>
                  <a:gd name="T25" fmla="*/ 157 h 201"/>
                  <a:gd name="T26" fmla="*/ 239 w 295"/>
                  <a:gd name="T27" fmla="*/ 164 h 201"/>
                  <a:gd name="T28" fmla="*/ 241 w 295"/>
                  <a:gd name="T29" fmla="*/ 170 h 201"/>
                  <a:gd name="T30" fmla="*/ 243 w 295"/>
                  <a:gd name="T31" fmla="*/ 178 h 201"/>
                  <a:gd name="T32" fmla="*/ 246 w 295"/>
                  <a:gd name="T33" fmla="*/ 187 h 201"/>
                  <a:gd name="T34" fmla="*/ 249 w 295"/>
                  <a:gd name="T35" fmla="*/ 201 h 201"/>
                  <a:gd name="T36" fmla="*/ 239 w 295"/>
                  <a:gd name="T37" fmla="*/ 197 h 201"/>
                  <a:gd name="T38" fmla="*/ 232 w 295"/>
                  <a:gd name="T39" fmla="*/ 194 h 201"/>
                  <a:gd name="T40" fmla="*/ 220 w 295"/>
                  <a:gd name="T41" fmla="*/ 191 h 201"/>
                  <a:gd name="T42" fmla="*/ 211 w 295"/>
                  <a:gd name="T43" fmla="*/ 187 h 201"/>
                  <a:gd name="T44" fmla="*/ 205 w 295"/>
                  <a:gd name="T45" fmla="*/ 184 h 201"/>
                  <a:gd name="T46" fmla="*/ 202 w 295"/>
                  <a:gd name="T47" fmla="*/ 180 h 201"/>
                  <a:gd name="T48" fmla="*/ 199 w 295"/>
                  <a:gd name="T49" fmla="*/ 173 h 201"/>
                  <a:gd name="T50" fmla="*/ 197 w 295"/>
                  <a:gd name="T51" fmla="*/ 165 h 201"/>
                  <a:gd name="T52" fmla="*/ 192 w 295"/>
                  <a:gd name="T53" fmla="*/ 152 h 201"/>
                  <a:gd name="T54" fmla="*/ 180 w 295"/>
                  <a:gd name="T55" fmla="*/ 158 h 201"/>
                  <a:gd name="T56" fmla="*/ 168 w 295"/>
                  <a:gd name="T57" fmla="*/ 165 h 201"/>
                  <a:gd name="T58" fmla="*/ 144 w 295"/>
                  <a:gd name="T59" fmla="*/ 172 h 201"/>
                  <a:gd name="T60" fmla="*/ 121 w 295"/>
                  <a:gd name="T61" fmla="*/ 177 h 201"/>
                  <a:gd name="T62" fmla="*/ 98 w 295"/>
                  <a:gd name="T63" fmla="*/ 178 h 201"/>
                  <a:gd name="T64" fmla="*/ 75 w 295"/>
                  <a:gd name="T65" fmla="*/ 177 h 201"/>
                  <a:gd name="T66" fmla="*/ 52 w 295"/>
                  <a:gd name="T67" fmla="*/ 174 h 201"/>
                  <a:gd name="T68" fmla="*/ 27 w 295"/>
                  <a:gd name="T69" fmla="*/ 170 h 201"/>
                  <a:gd name="T70" fmla="*/ 0 w 295"/>
                  <a:gd name="T71" fmla="*/ 167 h 201"/>
                  <a:gd name="T72" fmla="*/ 48 w 295"/>
                  <a:gd name="T73" fmla="*/ 157 h 201"/>
                  <a:gd name="T74" fmla="*/ 72 w 295"/>
                  <a:gd name="T75" fmla="*/ 153 h 201"/>
                  <a:gd name="T76" fmla="*/ 95 w 295"/>
                  <a:gd name="T77" fmla="*/ 144 h 201"/>
                  <a:gd name="T78" fmla="*/ 104 w 295"/>
                  <a:gd name="T79" fmla="*/ 140 h 201"/>
                  <a:gd name="T80" fmla="*/ 111 w 295"/>
                  <a:gd name="T81" fmla="*/ 135 h 201"/>
                  <a:gd name="T82" fmla="*/ 124 w 295"/>
                  <a:gd name="T83" fmla="*/ 125 h 201"/>
                  <a:gd name="T84" fmla="*/ 133 w 295"/>
                  <a:gd name="T85" fmla="*/ 114 h 201"/>
                  <a:gd name="T86" fmla="*/ 141 w 295"/>
                  <a:gd name="T87" fmla="*/ 102 h 201"/>
                  <a:gd name="T88" fmla="*/ 154 w 295"/>
                  <a:gd name="T89" fmla="*/ 77 h 201"/>
                  <a:gd name="T90" fmla="*/ 162 w 295"/>
                  <a:gd name="T91" fmla="*/ 64 h 201"/>
                  <a:gd name="T92" fmla="*/ 170 w 295"/>
                  <a:gd name="T93" fmla="*/ 50 h 201"/>
                  <a:gd name="T94" fmla="*/ 187 w 295"/>
                  <a:gd name="T95" fmla="*/ 31 h 201"/>
                  <a:gd name="T96" fmla="*/ 196 w 295"/>
                  <a:gd name="T97" fmla="*/ 22 h 201"/>
                  <a:gd name="T98" fmla="*/ 205 w 295"/>
                  <a:gd name="T99" fmla="*/ 14 h 201"/>
                  <a:gd name="T100" fmla="*/ 218 w 295"/>
                  <a:gd name="T101" fmla="*/ 8 h 201"/>
                  <a:gd name="T102" fmla="*/ 229 w 295"/>
                  <a:gd name="T103" fmla="*/ 3 h 201"/>
                  <a:gd name="T104" fmla="*/ 242 w 295"/>
                  <a:gd name="T105" fmla="*/ 1 h 201"/>
                  <a:gd name="T106" fmla="*/ 255 w 295"/>
                  <a:gd name="T107" fmla="*/ 0 h 201"/>
                  <a:gd name="T108" fmla="*/ 265 w 295"/>
                  <a:gd name="T109" fmla="*/ 2 h 201"/>
                  <a:gd name="T110" fmla="*/ 273 w 295"/>
                  <a:gd name="T111" fmla="*/ 7 h 201"/>
                  <a:gd name="T112" fmla="*/ 281 w 295"/>
                  <a:gd name="T113" fmla="*/ 13 h 201"/>
                  <a:gd name="T114" fmla="*/ 287 w 295"/>
                  <a:gd name="T115" fmla="*/ 21 h 20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95"/>
                  <a:gd name="T175" fmla="*/ 0 h 201"/>
                  <a:gd name="T176" fmla="*/ 295 w 295"/>
                  <a:gd name="T177" fmla="*/ 201 h 20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95" h="201">
                    <a:moveTo>
                      <a:pt x="287" y="21"/>
                    </a:moveTo>
                    <a:lnTo>
                      <a:pt x="292" y="35"/>
                    </a:lnTo>
                    <a:lnTo>
                      <a:pt x="295" y="50"/>
                    </a:lnTo>
                    <a:lnTo>
                      <a:pt x="295" y="65"/>
                    </a:lnTo>
                    <a:lnTo>
                      <a:pt x="293" y="80"/>
                    </a:lnTo>
                    <a:lnTo>
                      <a:pt x="290" y="87"/>
                    </a:lnTo>
                    <a:lnTo>
                      <a:pt x="286" y="94"/>
                    </a:lnTo>
                    <a:lnTo>
                      <a:pt x="275" y="106"/>
                    </a:lnTo>
                    <a:lnTo>
                      <a:pt x="263" y="117"/>
                    </a:lnTo>
                    <a:lnTo>
                      <a:pt x="253" y="129"/>
                    </a:lnTo>
                    <a:lnTo>
                      <a:pt x="246" y="141"/>
                    </a:lnTo>
                    <a:lnTo>
                      <a:pt x="242" y="150"/>
                    </a:lnTo>
                    <a:lnTo>
                      <a:pt x="239" y="157"/>
                    </a:lnTo>
                    <a:lnTo>
                      <a:pt x="239" y="164"/>
                    </a:lnTo>
                    <a:lnTo>
                      <a:pt x="241" y="170"/>
                    </a:lnTo>
                    <a:lnTo>
                      <a:pt x="243" y="178"/>
                    </a:lnTo>
                    <a:lnTo>
                      <a:pt x="246" y="187"/>
                    </a:lnTo>
                    <a:lnTo>
                      <a:pt x="249" y="201"/>
                    </a:lnTo>
                    <a:lnTo>
                      <a:pt x="239" y="197"/>
                    </a:lnTo>
                    <a:lnTo>
                      <a:pt x="232" y="194"/>
                    </a:lnTo>
                    <a:lnTo>
                      <a:pt x="220" y="191"/>
                    </a:lnTo>
                    <a:lnTo>
                      <a:pt x="211" y="187"/>
                    </a:lnTo>
                    <a:lnTo>
                      <a:pt x="205" y="184"/>
                    </a:lnTo>
                    <a:lnTo>
                      <a:pt x="202" y="180"/>
                    </a:lnTo>
                    <a:lnTo>
                      <a:pt x="199" y="173"/>
                    </a:lnTo>
                    <a:lnTo>
                      <a:pt x="197" y="165"/>
                    </a:lnTo>
                    <a:lnTo>
                      <a:pt x="192" y="152"/>
                    </a:lnTo>
                    <a:lnTo>
                      <a:pt x="180" y="158"/>
                    </a:lnTo>
                    <a:lnTo>
                      <a:pt x="168" y="165"/>
                    </a:lnTo>
                    <a:lnTo>
                      <a:pt x="144" y="172"/>
                    </a:lnTo>
                    <a:lnTo>
                      <a:pt x="121" y="177"/>
                    </a:lnTo>
                    <a:lnTo>
                      <a:pt x="98" y="178"/>
                    </a:lnTo>
                    <a:lnTo>
                      <a:pt x="75" y="177"/>
                    </a:lnTo>
                    <a:lnTo>
                      <a:pt x="52" y="174"/>
                    </a:lnTo>
                    <a:lnTo>
                      <a:pt x="27" y="170"/>
                    </a:lnTo>
                    <a:lnTo>
                      <a:pt x="0" y="167"/>
                    </a:lnTo>
                    <a:lnTo>
                      <a:pt x="48" y="157"/>
                    </a:lnTo>
                    <a:lnTo>
                      <a:pt x="72" y="153"/>
                    </a:lnTo>
                    <a:lnTo>
                      <a:pt x="95" y="144"/>
                    </a:lnTo>
                    <a:lnTo>
                      <a:pt x="104" y="140"/>
                    </a:lnTo>
                    <a:lnTo>
                      <a:pt x="111" y="135"/>
                    </a:lnTo>
                    <a:lnTo>
                      <a:pt x="124" y="125"/>
                    </a:lnTo>
                    <a:lnTo>
                      <a:pt x="133" y="114"/>
                    </a:lnTo>
                    <a:lnTo>
                      <a:pt x="141" y="102"/>
                    </a:lnTo>
                    <a:lnTo>
                      <a:pt x="154" y="77"/>
                    </a:lnTo>
                    <a:lnTo>
                      <a:pt x="162" y="64"/>
                    </a:lnTo>
                    <a:lnTo>
                      <a:pt x="170" y="50"/>
                    </a:lnTo>
                    <a:lnTo>
                      <a:pt x="187" y="31"/>
                    </a:lnTo>
                    <a:lnTo>
                      <a:pt x="196" y="22"/>
                    </a:lnTo>
                    <a:lnTo>
                      <a:pt x="205" y="14"/>
                    </a:lnTo>
                    <a:lnTo>
                      <a:pt x="218" y="8"/>
                    </a:lnTo>
                    <a:lnTo>
                      <a:pt x="229" y="3"/>
                    </a:lnTo>
                    <a:lnTo>
                      <a:pt x="242" y="1"/>
                    </a:lnTo>
                    <a:lnTo>
                      <a:pt x="255" y="0"/>
                    </a:lnTo>
                    <a:lnTo>
                      <a:pt x="265" y="2"/>
                    </a:lnTo>
                    <a:lnTo>
                      <a:pt x="273" y="7"/>
                    </a:lnTo>
                    <a:lnTo>
                      <a:pt x="281" y="13"/>
                    </a:lnTo>
                    <a:lnTo>
                      <a:pt x="287" y="21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4" name="Freeform 16"/>
              <p:cNvSpPr>
                <a:spLocks/>
              </p:cNvSpPr>
              <p:nvPr/>
            </p:nvSpPr>
            <p:spPr bwMode="auto">
              <a:xfrm>
                <a:off x="3051" y="1810"/>
                <a:ext cx="399" cy="367"/>
              </a:xfrm>
              <a:custGeom>
                <a:avLst/>
                <a:gdLst>
                  <a:gd name="T0" fmla="*/ 0 w 399"/>
                  <a:gd name="T1" fmla="*/ 353 h 367"/>
                  <a:gd name="T2" fmla="*/ 17 w 399"/>
                  <a:gd name="T3" fmla="*/ 324 h 367"/>
                  <a:gd name="T4" fmla="*/ 34 w 399"/>
                  <a:gd name="T5" fmla="*/ 294 h 367"/>
                  <a:gd name="T6" fmla="*/ 54 w 399"/>
                  <a:gd name="T7" fmla="*/ 268 h 367"/>
                  <a:gd name="T8" fmla="*/ 76 w 399"/>
                  <a:gd name="T9" fmla="*/ 244 h 367"/>
                  <a:gd name="T10" fmla="*/ 99 w 399"/>
                  <a:gd name="T11" fmla="*/ 220 h 367"/>
                  <a:gd name="T12" fmla="*/ 123 w 399"/>
                  <a:gd name="T13" fmla="*/ 198 h 367"/>
                  <a:gd name="T14" fmla="*/ 176 w 399"/>
                  <a:gd name="T15" fmla="*/ 158 h 367"/>
                  <a:gd name="T16" fmla="*/ 230 w 399"/>
                  <a:gd name="T17" fmla="*/ 120 h 367"/>
                  <a:gd name="T18" fmla="*/ 286 w 399"/>
                  <a:gd name="T19" fmla="*/ 82 h 367"/>
                  <a:gd name="T20" fmla="*/ 343 w 399"/>
                  <a:gd name="T21" fmla="*/ 43 h 367"/>
                  <a:gd name="T22" fmla="*/ 399 w 399"/>
                  <a:gd name="T23" fmla="*/ 0 h 367"/>
                  <a:gd name="T24" fmla="*/ 376 w 399"/>
                  <a:gd name="T25" fmla="*/ 25 h 367"/>
                  <a:gd name="T26" fmla="*/ 352 w 399"/>
                  <a:gd name="T27" fmla="*/ 49 h 367"/>
                  <a:gd name="T28" fmla="*/ 303 w 399"/>
                  <a:gd name="T29" fmla="*/ 94 h 367"/>
                  <a:gd name="T30" fmla="*/ 202 w 399"/>
                  <a:gd name="T31" fmla="*/ 176 h 367"/>
                  <a:gd name="T32" fmla="*/ 151 w 399"/>
                  <a:gd name="T33" fmla="*/ 217 h 367"/>
                  <a:gd name="T34" fmla="*/ 102 w 399"/>
                  <a:gd name="T35" fmla="*/ 261 h 367"/>
                  <a:gd name="T36" fmla="*/ 79 w 399"/>
                  <a:gd name="T37" fmla="*/ 285 h 367"/>
                  <a:gd name="T38" fmla="*/ 56 w 399"/>
                  <a:gd name="T39" fmla="*/ 311 h 367"/>
                  <a:gd name="T40" fmla="*/ 34 w 399"/>
                  <a:gd name="T41" fmla="*/ 338 h 367"/>
                  <a:gd name="T42" fmla="*/ 13 w 399"/>
                  <a:gd name="T43" fmla="*/ 367 h 367"/>
                  <a:gd name="T44" fmla="*/ 0 w 399"/>
                  <a:gd name="T45" fmla="*/ 353 h 36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9"/>
                  <a:gd name="T70" fmla="*/ 0 h 367"/>
                  <a:gd name="T71" fmla="*/ 399 w 399"/>
                  <a:gd name="T72" fmla="*/ 367 h 36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9" h="367">
                    <a:moveTo>
                      <a:pt x="0" y="353"/>
                    </a:moveTo>
                    <a:lnTo>
                      <a:pt x="17" y="324"/>
                    </a:lnTo>
                    <a:lnTo>
                      <a:pt x="34" y="294"/>
                    </a:lnTo>
                    <a:lnTo>
                      <a:pt x="54" y="268"/>
                    </a:lnTo>
                    <a:lnTo>
                      <a:pt x="76" y="244"/>
                    </a:lnTo>
                    <a:lnTo>
                      <a:pt x="99" y="220"/>
                    </a:lnTo>
                    <a:lnTo>
                      <a:pt x="123" y="198"/>
                    </a:lnTo>
                    <a:lnTo>
                      <a:pt x="176" y="158"/>
                    </a:lnTo>
                    <a:lnTo>
                      <a:pt x="230" y="120"/>
                    </a:lnTo>
                    <a:lnTo>
                      <a:pt x="286" y="82"/>
                    </a:lnTo>
                    <a:lnTo>
                      <a:pt x="343" y="43"/>
                    </a:lnTo>
                    <a:lnTo>
                      <a:pt x="399" y="0"/>
                    </a:lnTo>
                    <a:lnTo>
                      <a:pt x="376" y="25"/>
                    </a:lnTo>
                    <a:lnTo>
                      <a:pt x="352" y="49"/>
                    </a:lnTo>
                    <a:lnTo>
                      <a:pt x="303" y="94"/>
                    </a:lnTo>
                    <a:lnTo>
                      <a:pt x="202" y="176"/>
                    </a:lnTo>
                    <a:lnTo>
                      <a:pt x="151" y="217"/>
                    </a:lnTo>
                    <a:lnTo>
                      <a:pt x="102" y="261"/>
                    </a:lnTo>
                    <a:lnTo>
                      <a:pt x="79" y="285"/>
                    </a:lnTo>
                    <a:lnTo>
                      <a:pt x="56" y="311"/>
                    </a:lnTo>
                    <a:lnTo>
                      <a:pt x="34" y="338"/>
                    </a:lnTo>
                    <a:lnTo>
                      <a:pt x="13" y="367"/>
                    </a:lnTo>
                    <a:lnTo>
                      <a:pt x="0" y="353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5" name="Freeform 17"/>
              <p:cNvSpPr>
                <a:spLocks/>
              </p:cNvSpPr>
              <p:nvPr/>
            </p:nvSpPr>
            <p:spPr bwMode="auto">
              <a:xfrm>
                <a:off x="3110" y="1906"/>
                <a:ext cx="277" cy="288"/>
              </a:xfrm>
              <a:custGeom>
                <a:avLst/>
                <a:gdLst>
                  <a:gd name="T0" fmla="*/ 0 w 277"/>
                  <a:gd name="T1" fmla="*/ 279 h 288"/>
                  <a:gd name="T2" fmla="*/ 15 w 277"/>
                  <a:gd name="T3" fmla="*/ 256 h 288"/>
                  <a:gd name="T4" fmla="*/ 30 w 277"/>
                  <a:gd name="T5" fmla="*/ 237 h 288"/>
                  <a:gd name="T6" fmla="*/ 62 w 277"/>
                  <a:gd name="T7" fmla="*/ 197 h 288"/>
                  <a:gd name="T8" fmla="*/ 96 w 277"/>
                  <a:gd name="T9" fmla="*/ 164 h 288"/>
                  <a:gd name="T10" fmla="*/ 131 w 277"/>
                  <a:gd name="T11" fmla="*/ 131 h 288"/>
                  <a:gd name="T12" fmla="*/ 204 w 277"/>
                  <a:gd name="T13" fmla="*/ 68 h 288"/>
                  <a:gd name="T14" fmla="*/ 241 w 277"/>
                  <a:gd name="T15" fmla="*/ 35 h 288"/>
                  <a:gd name="T16" fmla="*/ 277 w 277"/>
                  <a:gd name="T17" fmla="*/ 0 h 288"/>
                  <a:gd name="T18" fmla="*/ 243 w 277"/>
                  <a:gd name="T19" fmla="*/ 36 h 288"/>
                  <a:gd name="T20" fmla="*/ 207 w 277"/>
                  <a:gd name="T21" fmla="*/ 71 h 288"/>
                  <a:gd name="T22" fmla="*/ 135 w 277"/>
                  <a:gd name="T23" fmla="*/ 138 h 288"/>
                  <a:gd name="T24" fmla="*/ 100 w 277"/>
                  <a:gd name="T25" fmla="*/ 172 h 288"/>
                  <a:gd name="T26" fmla="*/ 67 w 277"/>
                  <a:gd name="T27" fmla="*/ 208 h 288"/>
                  <a:gd name="T28" fmla="*/ 37 w 277"/>
                  <a:gd name="T29" fmla="*/ 246 h 288"/>
                  <a:gd name="T30" fmla="*/ 8 w 277"/>
                  <a:gd name="T31" fmla="*/ 288 h 288"/>
                  <a:gd name="T32" fmla="*/ 0 w 277"/>
                  <a:gd name="T33" fmla="*/ 279 h 28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7"/>
                  <a:gd name="T52" fmla="*/ 0 h 288"/>
                  <a:gd name="T53" fmla="*/ 277 w 277"/>
                  <a:gd name="T54" fmla="*/ 288 h 28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7" h="288">
                    <a:moveTo>
                      <a:pt x="0" y="279"/>
                    </a:moveTo>
                    <a:lnTo>
                      <a:pt x="15" y="256"/>
                    </a:lnTo>
                    <a:lnTo>
                      <a:pt x="30" y="237"/>
                    </a:lnTo>
                    <a:lnTo>
                      <a:pt x="62" y="197"/>
                    </a:lnTo>
                    <a:lnTo>
                      <a:pt x="96" y="164"/>
                    </a:lnTo>
                    <a:lnTo>
                      <a:pt x="131" y="131"/>
                    </a:lnTo>
                    <a:lnTo>
                      <a:pt x="204" y="68"/>
                    </a:lnTo>
                    <a:lnTo>
                      <a:pt x="241" y="35"/>
                    </a:lnTo>
                    <a:lnTo>
                      <a:pt x="277" y="0"/>
                    </a:lnTo>
                    <a:lnTo>
                      <a:pt x="243" y="36"/>
                    </a:lnTo>
                    <a:lnTo>
                      <a:pt x="207" y="71"/>
                    </a:lnTo>
                    <a:lnTo>
                      <a:pt x="135" y="138"/>
                    </a:lnTo>
                    <a:lnTo>
                      <a:pt x="100" y="172"/>
                    </a:lnTo>
                    <a:lnTo>
                      <a:pt x="67" y="208"/>
                    </a:lnTo>
                    <a:lnTo>
                      <a:pt x="37" y="246"/>
                    </a:lnTo>
                    <a:lnTo>
                      <a:pt x="8" y="288"/>
                    </a:lnTo>
                    <a:lnTo>
                      <a:pt x="0" y="27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6" name="Freeform 18"/>
              <p:cNvSpPr>
                <a:spLocks/>
              </p:cNvSpPr>
              <p:nvPr/>
            </p:nvSpPr>
            <p:spPr bwMode="auto">
              <a:xfrm>
                <a:off x="2966" y="2200"/>
                <a:ext cx="93" cy="134"/>
              </a:xfrm>
              <a:custGeom>
                <a:avLst/>
                <a:gdLst>
                  <a:gd name="T0" fmla="*/ 52 w 93"/>
                  <a:gd name="T1" fmla="*/ 0 h 134"/>
                  <a:gd name="T2" fmla="*/ 41 w 93"/>
                  <a:gd name="T3" fmla="*/ 34 h 134"/>
                  <a:gd name="T4" fmla="*/ 29 w 93"/>
                  <a:gd name="T5" fmla="*/ 66 h 134"/>
                  <a:gd name="T6" fmla="*/ 15 w 93"/>
                  <a:gd name="T7" fmla="*/ 97 h 134"/>
                  <a:gd name="T8" fmla="*/ 0 w 93"/>
                  <a:gd name="T9" fmla="*/ 130 h 134"/>
                  <a:gd name="T10" fmla="*/ 12 w 93"/>
                  <a:gd name="T11" fmla="*/ 134 h 134"/>
                  <a:gd name="T12" fmla="*/ 18 w 93"/>
                  <a:gd name="T13" fmla="*/ 119 h 134"/>
                  <a:gd name="T14" fmla="*/ 26 w 93"/>
                  <a:gd name="T15" fmla="*/ 102 h 134"/>
                  <a:gd name="T16" fmla="*/ 42 w 93"/>
                  <a:gd name="T17" fmla="*/ 67 h 134"/>
                  <a:gd name="T18" fmla="*/ 52 w 93"/>
                  <a:gd name="T19" fmla="*/ 52 h 134"/>
                  <a:gd name="T20" fmla="*/ 64 w 93"/>
                  <a:gd name="T21" fmla="*/ 37 h 134"/>
                  <a:gd name="T22" fmla="*/ 77 w 93"/>
                  <a:gd name="T23" fmla="*/ 28 h 134"/>
                  <a:gd name="T24" fmla="*/ 85 w 93"/>
                  <a:gd name="T25" fmla="*/ 23 h 134"/>
                  <a:gd name="T26" fmla="*/ 93 w 93"/>
                  <a:gd name="T27" fmla="*/ 21 h 134"/>
                  <a:gd name="T28" fmla="*/ 91 w 93"/>
                  <a:gd name="T29" fmla="*/ 20 h 134"/>
                  <a:gd name="T30" fmla="*/ 86 w 93"/>
                  <a:gd name="T31" fmla="*/ 18 h 134"/>
                  <a:gd name="T32" fmla="*/ 72 w 93"/>
                  <a:gd name="T33" fmla="*/ 11 h 134"/>
                  <a:gd name="T34" fmla="*/ 58 w 93"/>
                  <a:gd name="T35" fmla="*/ 4 h 134"/>
                  <a:gd name="T36" fmla="*/ 53 w 93"/>
                  <a:gd name="T37" fmla="*/ 1 h 134"/>
                  <a:gd name="T38" fmla="*/ 52 w 93"/>
                  <a:gd name="T39" fmla="*/ 0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3"/>
                  <a:gd name="T61" fmla="*/ 0 h 134"/>
                  <a:gd name="T62" fmla="*/ 93 w 93"/>
                  <a:gd name="T63" fmla="*/ 134 h 13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3" h="134">
                    <a:moveTo>
                      <a:pt x="52" y="0"/>
                    </a:moveTo>
                    <a:lnTo>
                      <a:pt x="41" y="34"/>
                    </a:lnTo>
                    <a:lnTo>
                      <a:pt x="29" y="66"/>
                    </a:lnTo>
                    <a:lnTo>
                      <a:pt x="15" y="97"/>
                    </a:lnTo>
                    <a:lnTo>
                      <a:pt x="0" y="130"/>
                    </a:lnTo>
                    <a:lnTo>
                      <a:pt x="12" y="134"/>
                    </a:lnTo>
                    <a:lnTo>
                      <a:pt x="18" y="119"/>
                    </a:lnTo>
                    <a:lnTo>
                      <a:pt x="26" y="102"/>
                    </a:lnTo>
                    <a:lnTo>
                      <a:pt x="42" y="67"/>
                    </a:lnTo>
                    <a:lnTo>
                      <a:pt x="52" y="52"/>
                    </a:lnTo>
                    <a:lnTo>
                      <a:pt x="64" y="37"/>
                    </a:lnTo>
                    <a:lnTo>
                      <a:pt x="77" y="28"/>
                    </a:lnTo>
                    <a:lnTo>
                      <a:pt x="85" y="23"/>
                    </a:lnTo>
                    <a:lnTo>
                      <a:pt x="93" y="21"/>
                    </a:lnTo>
                    <a:lnTo>
                      <a:pt x="91" y="20"/>
                    </a:lnTo>
                    <a:lnTo>
                      <a:pt x="86" y="18"/>
                    </a:lnTo>
                    <a:lnTo>
                      <a:pt x="72" y="11"/>
                    </a:lnTo>
                    <a:lnTo>
                      <a:pt x="58" y="4"/>
                    </a:lnTo>
                    <a:lnTo>
                      <a:pt x="53" y="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7" name="Freeform 19"/>
              <p:cNvSpPr>
                <a:spLocks/>
              </p:cNvSpPr>
              <p:nvPr/>
            </p:nvSpPr>
            <p:spPr bwMode="auto">
              <a:xfrm>
                <a:off x="2993" y="2238"/>
                <a:ext cx="81" cy="97"/>
              </a:xfrm>
              <a:custGeom>
                <a:avLst/>
                <a:gdLst>
                  <a:gd name="T0" fmla="*/ 81 w 81"/>
                  <a:gd name="T1" fmla="*/ 0 h 97"/>
                  <a:gd name="T2" fmla="*/ 43 w 81"/>
                  <a:gd name="T3" fmla="*/ 27 h 97"/>
                  <a:gd name="T4" fmla="*/ 19 w 81"/>
                  <a:gd name="T5" fmla="*/ 56 h 97"/>
                  <a:gd name="T6" fmla="*/ 0 w 81"/>
                  <a:gd name="T7" fmla="*/ 97 h 97"/>
                  <a:gd name="T8" fmla="*/ 38 w 81"/>
                  <a:gd name="T9" fmla="*/ 50 h 97"/>
                  <a:gd name="T10" fmla="*/ 66 w 81"/>
                  <a:gd name="T11" fmla="*/ 27 h 97"/>
                  <a:gd name="T12" fmla="*/ 81 w 81"/>
                  <a:gd name="T13" fmla="*/ 0 h 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1"/>
                  <a:gd name="T22" fmla="*/ 0 h 97"/>
                  <a:gd name="T23" fmla="*/ 81 w 81"/>
                  <a:gd name="T24" fmla="*/ 97 h 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1" h="97">
                    <a:moveTo>
                      <a:pt x="81" y="0"/>
                    </a:moveTo>
                    <a:lnTo>
                      <a:pt x="43" y="27"/>
                    </a:lnTo>
                    <a:lnTo>
                      <a:pt x="19" y="56"/>
                    </a:lnTo>
                    <a:lnTo>
                      <a:pt x="0" y="97"/>
                    </a:lnTo>
                    <a:lnTo>
                      <a:pt x="38" y="50"/>
                    </a:lnTo>
                    <a:lnTo>
                      <a:pt x="66" y="27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8" name="Freeform 20"/>
              <p:cNvSpPr>
                <a:spLocks/>
              </p:cNvSpPr>
              <p:nvPr/>
            </p:nvSpPr>
            <p:spPr bwMode="auto">
              <a:xfrm>
                <a:off x="2716" y="2416"/>
                <a:ext cx="242" cy="137"/>
              </a:xfrm>
              <a:custGeom>
                <a:avLst/>
                <a:gdLst>
                  <a:gd name="T0" fmla="*/ 0 w 242"/>
                  <a:gd name="T1" fmla="*/ 106 h 137"/>
                  <a:gd name="T2" fmla="*/ 25 w 242"/>
                  <a:gd name="T3" fmla="*/ 99 h 137"/>
                  <a:gd name="T4" fmla="*/ 48 w 242"/>
                  <a:gd name="T5" fmla="*/ 92 h 137"/>
                  <a:gd name="T6" fmla="*/ 70 w 242"/>
                  <a:gd name="T7" fmla="*/ 83 h 137"/>
                  <a:gd name="T8" fmla="*/ 88 w 242"/>
                  <a:gd name="T9" fmla="*/ 72 h 137"/>
                  <a:gd name="T10" fmla="*/ 106 w 242"/>
                  <a:gd name="T11" fmla="*/ 60 h 137"/>
                  <a:gd name="T12" fmla="*/ 121 w 242"/>
                  <a:gd name="T13" fmla="*/ 45 h 137"/>
                  <a:gd name="T14" fmla="*/ 136 w 242"/>
                  <a:gd name="T15" fmla="*/ 26 h 137"/>
                  <a:gd name="T16" fmla="*/ 147 w 242"/>
                  <a:gd name="T17" fmla="*/ 6 h 137"/>
                  <a:gd name="T18" fmla="*/ 144 w 242"/>
                  <a:gd name="T19" fmla="*/ 25 h 137"/>
                  <a:gd name="T20" fmla="*/ 142 w 242"/>
                  <a:gd name="T21" fmla="*/ 35 h 137"/>
                  <a:gd name="T22" fmla="*/ 138 w 242"/>
                  <a:gd name="T23" fmla="*/ 46 h 137"/>
                  <a:gd name="T24" fmla="*/ 132 w 242"/>
                  <a:gd name="T25" fmla="*/ 57 h 137"/>
                  <a:gd name="T26" fmla="*/ 125 w 242"/>
                  <a:gd name="T27" fmla="*/ 67 h 137"/>
                  <a:gd name="T28" fmla="*/ 115 w 242"/>
                  <a:gd name="T29" fmla="*/ 76 h 137"/>
                  <a:gd name="T30" fmla="*/ 102 w 242"/>
                  <a:gd name="T31" fmla="*/ 86 h 137"/>
                  <a:gd name="T32" fmla="*/ 122 w 242"/>
                  <a:gd name="T33" fmla="*/ 81 h 137"/>
                  <a:gd name="T34" fmla="*/ 139 w 242"/>
                  <a:gd name="T35" fmla="*/ 72 h 137"/>
                  <a:gd name="T36" fmla="*/ 152 w 242"/>
                  <a:gd name="T37" fmla="*/ 61 h 137"/>
                  <a:gd name="T38" fmla="*/ 163 w 242"/>
                  <a:gd name="T39" fmla="*/ 48 h 137"/>
                  <a:gd name="T40" fmla="*/ 183 w 242"/>
                  <a:gd name="T41" fmla="*/ 22 h 137"/>
                  <a:gd name="T42" fmla="*/ 191 w 242"/>
                  <a:gd name="T43" fmla="*/ 10 h 137"/>
                  <a:gd name="T44" fmla="*/ 199 w 242"/>
                  <a:gd name="T45" fmla="*/ 0 h 137"/>
                  <a:gd name="T46" fmla="*/ 196 w 242"/>
                  <a:gd name="T47" fmla="*/ 9 h 137"/>
                  <a:gd name="T48" fmla="*/ 194 w 242"/>
                  <a:gd name="T49" fmla="*/ 20 h 137"/>
                  <a:gd name="T50" fmla="*/ 190 w 242"/>
                  <a:gd name="T51" fmla="*/ 43 h 137"/>
                  <a:gd name="T52" fmla="*/ 190 w 242"/>
                  <a:gd name="T53" fmla="*/ 64 h 137"/>
                  <a:gd name="T54" fmla="*/ 191 w 242"/>
                  <a:gd name="T55" fmla="*/ 75 h 137"/>
                  <a:gd name="T56" fmla="*/ 194 w 242"/>
                  <a:gd name="T57" fmla="*/ 84 h 137"/>
                  <a:gd name="T58" fmla="*/ 216 w 242"/>
                  <a:gd name="T59" fmla="*/ 55 h 137"/>
                  <a:gd name="T60" fmla="*/ 229 w 242"/>
                  <a:gd name="T61" fmla="*/ 40 h 137"/>
                  <a:gd name="T62" fmla="*/ 242 w 242"/>
                  <a:gd name="T63" fmla="*/ 27 h 137"/>
                  <a:gd name="T64" fmla="*/ 231 w 242"/>
                  <a:gd name="T65" fmla="*/ 45 h 137"/>
                  <a:gd name="T66" fmla="*/ 223 w 242"/>
                  <a:gd name="T67" fmla="*/ 61 h 137"/>
                  <a:gd name="T68" fmla="*/ 218 w 242"/>
                  <a:gd name="T69" fmla="*/ 74 h 137"/>
                  <a:gd name="T70" fmla="*/ 216 w 242"/>
                  <a:gd name="T71" fmla="*/ 86 h 137"/>
                  <a:gd name="T72" fmla="*/ 214 w 242"/>
                  <a:gd name="T73" fmla="*/ 97 h 137"/>
                  <a:gd name="T74" fmla="*/ 216 w 242"/>
                  <a:gd name="T75" fmla="*/ 109 h 137"/>
                  <a:gd name="T76" fmla="*/ 219 w 242"/>
                  <a:gd name="T77" fmla="*/ 122 h 137"/>
                  <a:gd name="T78" fmla="*/ 223 w 242"/>
                  <a:gd name="T79" fmla="*/ 137 h 137"/>
                  <a:gd name="T80" fmla="*/ 212 w 242"/>
                  <a:gd name="T81" fmla="*/ 135 h 137"/>
                  <a:gd name="T82" fmla="*/ 204 w 242"/>
                  <a:gd name="T83" fmla="*/ 132 h 137"/>
                  <a:gd name="T84" fmla="*/ 196 w 242"/>
                  <a:gd name="T85" fmla="*/ 129 h 137"/>
                  <a:gd name="T86" fmla="*/ 190 w 242"/>
                  <a:gd name="T87" fmla="*/ 125 h 137"/>
                  <a:gd name="T88" fmla="*/ 184 w 242"/>
                  <a:gd name="T89" fmla="*/ 120 h 137"/>
                  <a:gd name="T90" fmla="*/ 180 w 242"/>
                  <a:gd name="T91" fmla="*/ 115 h 137"/>
                  <a:gd name="T92" fmla="*/ 178 w 242"/>
                  <a:gd name="T93" fmla="*/ 100 h 137"/>
                  <a:gd name="T94" fmla="*/ 176 w 242"/>
                  <a:gd name="T95" fmla="*/ 92 h 137"/>
                  <a:gd name="T96" fmla="*/ 171 w 242"/>
                  <a:gd name="T97" fmla="*/ 82 h 137"/>
                  <a:gd name="T98" fmla="*/ 154 w 242"/>
                  <a:gd name="T99" fmla="*/ 94 h 137"/>
                  <a:gd name="T100" fmla="*/ 134 w 242"/>
                  <a:gd name="T101" fmla="*/ 103 h 137"/>
                  <a:gd name="T102" fmla="*/ 113 w 242"/>
                  <a:gd name="T103" fmla="*/ 109 h 137"/>
                  <a:gd name="T104" fmla="*/ 89 w 242"/>
                  <a:gd name="T105" fmla="*/ 114 h 137"/>
                  <a:gd name="T106" fmla="*/ 65 w 242"/>
                  <a:gd name="T107" fmla="*/ 115 h 137"/>
                  <a:gd name="T108" fmla="*/ 41 w 242"/>
                  <a:gd name="T109" fmla="*/ 114 h 137"/>
                  <a:gd name="T110" fmla="*/ 19 w 242"/>
                  <a:gd name="T111" fmla="*/ 111 h 137"/>
                  <a:gd name="T112" fmla="*/ 0 w 242"/>
                  <a:gd name="T113" fmla="*/ 106 h 13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2"/>
                  <a:gd name="T172" fmla="*/ 0 h 137"/>
                  <a:gd name="T173" fmla="*/ 242 w 242"/>
                  <a:gd name="T174" fmla="*/ 137 h 13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2" h="137">
                    <a:moveTo>
                      <a:pt x="0" y="106"/>
                    </a:moveTo>
                    <a:lnTo>
                      <a:pt x="25" y="99"/>
                    </a:lnTo>
                    <a:lnTo>
                      <a:pt x="48" y="92"/>
                    </a:lnTo>
                    <a:lnTo>
                      <a:pt x="70" y="83"/>
                    </a:lnTo>
                    <a:lnTo>
                      <a:pt x="88" y="72"/>
                    </a:lnTo>
                    <a:lnTo>
                      <a:pt x="106" y="60"/>
                    </a:lnTo>
                    <a:lnTo>
                      <a:pt x="121" y="45"/>
                    </a:lnTo>
                    <a:lnTo>
                      <a:pt x="136" y="26"/>
                    </a:lnTo>
                    <a:lnTo>
                      <a:pt x="147" y="6"/>
                    </a:lnTo>
                    <a:lnTo>
                      <a:pt x="144" y="25"/>
                    </a:lnTo>
                    <a:lnTo>
                      <a:pt x="142" y="35"/>
                    </a:lnTo>
                    <a:lnTo>
                      <a:pt x="138" y="46"/>
                    </a:lnTo>
                    <a:lnTo>
                      <a:pt x="132" y="57"/>
                    </a:lnTo>
                    <a:lnTo>
                      <a:pt x="125" y="67"/>
                    </a:lnTo>
                    <a:lnTo>
                      <a:pt x="115" y="76"/>
                    </a:lnTo>
                    <a:lnTo>
                      <a:pt x="102" y="86"/>
                    </a:lnTo>
                    <a:lnTo>
                      <a:pt x="122" y="81"/>
                    </a:lnTo>
                    <a:lnTo>
                      <a:pt x="139" y="72"/>
                    </a:lnTo>
                    <a:lnTo>
                      <a:pt x="152" y="61"/>
                    </a:lnTo>
                    <a:lnTo>
                      <a:pt x="163" y="48"/>
                    </a:lnTo>
                    <a:lnTo>
                      <a:pt x="183" y="22"/>
                    </a:lnTo>
                    <a:lnTo>
                      <a:pt x="191" y="10"/>
                    </a:lnTo>
                    <a:lnTo>
                      <a:pt x="199" y="0"/>
                    </a:lnTo>
                    <a:lnTo>
                      <a:pt x="196" y="9"/>
                    </a:lnTo>
                    <a:lnTo>
                      <a:pt x="194" y="20"/>
                    </a:lnTo>
                    <a:lnTo>
                      <a:pt x="190" y="43"/>
                    </a:lnTo>
                    <a:lnTo>
                      <a:pt x="190" y="64"/>
                    </a:lnTo>
                    <a:lnTo>
                      <a:pt x="191" y="75"/>
                    </a:lnTo>
                    <a:lnTo>
                      <a:pt x="194" y="84"/>
                    </a:lnTo>
                    <a:lnTo>
                      <a:pt x="216" y="55"/>
                    </a:lnTo>
                    <a:lnTo>
                      <a:pt x="229" y="40"/>
                    </a:lnTo>
                    <a:lnTo>
                      <a:pt x="242" y="27"/>
                    </a:lnTo>
                    <a:lnTo>
                      <a:pt x="231" y="45"/>
                    </a:lnTo>
                    <a:lnTo>
                      <a:pt x="223" y="61"/>
                    </a:lnTo>
                    <a:lnTo>
                      <a:pt x="218" y="74"/>
                    </a:lnTo>
                    <a:lnTo>
                      <a:pt x="216" y="86"/>
                    </a:lnTo>
                    <a:lnTo>
                      <a:pt x="214" y="97"/>
                    </a:lnTo>
                    <a:lnTo>
                      <a:pt x="216" y="109"/>
                    </a:lnTo>
                    <a:lnTo>
                      <a:pt x="219" y="122"/>
                    </a:lnTo>
                    <a:lnTo>
                      <a:pt x="223" y="137"/>
                    </a:lnTo>
                    <a:lnTo>
                      <a:pt x="212" y="135"/>
                    </a:lnTo>
                    <a:lnTo>
                      <a:pt x="204" y="132"/>
                    </a:lnTo>
                    <a:lnTo>
                      <a:pt x="196" y="129"/>
                    </a:lnTo>
                    <a:lnTo>
                      <a:pt x="190" y="125"/>
                    </a:lnTo>
                    <a:lnTo>
                      <a:pt x="184" y="120"/>
                    </a:lnTo>
                    <a:lnTo>
                      <a:pt x="180" y="115"/>
                    </a:lnTo>
                    <a:lnTo>
                      <a:pt x="178" y="100"/>
                    </a:lnTo>
                    <a:lnTo>
                      <a:pt x="176" y="92"/>
                    </a:lnTo>
                    <a:lnTo>
                      <a:pt x="171" y="82"/>
                    </a:lnTo>
                    <a:lnTo>
                      <a:pt x="154" y="94"/>
                    </a:lnTo>
                    <a:lnTo>
                      <a:pt x="134" y="103"/>
                    </a:lnTo>
                    <a:lnTo>
                      <a:pt x="113" y="109"/>
                    </a:lnTo>
                    <a:lnTo>
                      <a:pt x="89" y="114"/>
                    </a:lnTo>
                    <a:lnTo>
                      <a:pt x="65" y="115"/>
                    </a:lnTo>
                    <a:lnTo>
                      <a:pt x="41" y="114"/>
                    </a:lnTo>
                    <a:lnTo>
                      <a:pt x="19" y="111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9" name="Freeform 21"/>
              <p:cNvSpPr>
                <a:spLocks/>
              </p:cNvSpPr>
              <p:nvPr/>
            </p:nvSpPr>
            <p:spPr bwMode="auto">
              <a:xfrm>
                <a:off x="2867" y="2364"/>
                <a:ext cx="76" cy="96"/>
              </a:xfrm>
              <a:custGeom>
                <a:avLst/>
                <a:gdLst>
                  <a:gd name="T0" fmla="*/ 76 w 76"/>
                  <a:gd name="T1" fmla="*/ 1 h 96"/>
                  <a:gd name="T2" fmla="*/ 66 w 76"/>
                  <a:gd name="T3" fmla="*/ 0 h 96"/>
                  <a:gd name="T4" fmla="*/ 56 w 76"/>
                  <a:gd name="T5" fmla="*/ 0 h 96"/>
                  <a:gd name="T6" fmla="*/ 39 w 76"/>
                  <a:gd name="T7" fmla="*/ 3 h 96"/>
                  <a:gd name="T8" fmla="*/ 25 w 76"/>
                  <a:gd name="T9" fmla="*/ 11 h 96"/>
                  <a:gd name="T10" fmla="*/ 14 w 76"/>
                  <a:gd name="T11" fmla="*/ 22 h 96"/>
                  <a:gd name="T12" fmla="*/ 6 w 76"/>
                  <a:gd name="T13" fmla="*/ 37 h 96"/>
                  <a:gd name="T14" fmla="*/ 2 w 76"/>
                  <a:gd name="T15" fmla="*/ 54 h 96"/>
                  <a:gd name="T16" fmla="*/ 0 w 76"/>
                  <a:gd name="T17" fmla="*/ 74 h 96"/>
                  <a:gd name="T18" fmla="*/ 1 w 76"/>
                  <a:gd name="T19" fmla="*/ 96 h 96"/>
                  <a:gd name="T20" fmla="*/ 9 w 76"/>
                  <a:gd name="T21" fmla="*/ 80 h 96"/>
                  <a:gd name="T22" fmla="*/ 15 w 76"/>
                  <a:gd name="T23" fmla="*/ 65 h 96"/>
                  <a:gd name="T24" fmla="*/ 24 w 76"/>
                  <a:gd name="T25" fmla="*/ 52 h 96"/>
                  <a:gd name="T26" fmla="*/ 33 w 76"/>
                  <a:gd name="T27" fmla="*/ 40 h 96"/>
                  <a:gd name="T28" fmla="*/ 53 w 76"/>
                  <a:gd name="T29" fmla="*/ 18 h 96"/>
                  <a:gd name="T30" fmla="*/ 76 w 76"/>
                  <a:gd name="T31" fmla="*/ 1 h 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6"/>
                  <a:gd name="T49" fmla="*/ 0 h 96"/>
                  <a:gd name="T50" fmla="*/ 76 w 76"/>
                  <a:gd name="T51" fmla="*/ 96 h 9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6" h="96">
                    <a:moveTo>
                      <a:pt x="76" y="1"/>
                    </a:moveTo>
                    <a:lnTo>
                      <a:pt x="66" y="0"/>
                    </a:lnTo>
                    <a:lnTo>
                      <a:pt x="56" y="0"/>
                    </a:lnTo>
                    <a:lnTo>
                      <a:pt x="39" y="3"/>
                    </a:lnTo>
                    <a:lnTo>
                      <a:pt x="25" y="11"/>
                    </a:lnTo>
                    <a:lnTo>
                      <a:pt x="14" y="22"/>
                    </a:lnTo>
                    <a:lnTo>
                      <a:pt x="6" y="37"/>
                    </a:lnTo>
                    <a:lnTo>
                      <a:pt x="2" y="54"/>
                    </a:lnTo>
                    <a:lnTo>
                      <a:pt x="0" y="74"/>
                    </a:lnTo>
                    <a:lnTo>
                      <a:pt x="1" y="96"/>
                    </a:lnTo>
                    <a:lnTo>
                      <a:pt x="9" y="80"/>
                    </a:lnTo>
                    <a:lnTo>
                      <a:pt x="15" y="65"/>
                    </a:lnTo>
                    <a:lnTo>
                      <a:pt x="24" y="52"/>
                    </a:lnTo>
                    <a:lnTo>
                      <a:pt x="33" y="40"/>
                    </a:lnTo>
                    <a:lnTo>
                      <a:pt x="53" y="18"/>
                    </a:lnTo>
                    <a:lnTo>
                      <a:pt x="76" y="1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40" name="Freeform 22"/>
              <p:cNvSpPr>
                <a:spLocks/>
              </p:cNvSpPr>
              <p:nvPr/>
            </p:nvSpPr>
            <p:spPr bwMode="auto">
              <a:xfrm>
                <a:off x="2923" y="2376"/>
                <a:ext cx="47" cy="86"/>
              </a:xfrm>
              <a:custGeom>
                <a:avLst/>
                <a:gdLst>
                  <a:gd name="T0" fmla="*/ 45 w 47"/>
                  <a:gd name="T1" fmla="*/ 0 h 86"/>
                  <a:gd name="T2" fmla="*/ 36 w 47"/>
                  <a:gd name="T3" fmla="*/ 24 h 86"/>
                  <a:gd name="T4" fmla="*/ 25 w 47"/>
                  <a:gd name="T5" fmla="*/ 45 h 86"/>
                  <a:gd name="T6" fmla="*/ 12 w 47"/>
                  <a:gd name="T7" fmla="*/ 64 h 86"/>
                  <a:gd name="T8" fmla="*/ 0 w 47"/>
                  <a:gd name="T9" fmla="*/ 86 h 86"/>
                  <a:gd name="T10" fmla="*/ 13 w 47"/>
                  <a:gd name="T11" fmla="*/ 74 h 86"/>
                  <a:gd name="T12" fmla="*/ 24 w 47"/>
                  <a:gd name="T13" fmla="*/ 65 h 86"/>
                  <a:gd name="T14" fmla="*/ 33 w 47"/>
                  <a:gd name="T15" fmla="*/ 56 h 86"/>
                  <a:gd name="T16" fmla="*/ 39 w 47"/>
                  <a:gd name="T17" fmla="*/ 49 h 86"/>
                  <a:gd name="T18" fmla="*/ 44 w 47"/>
                  <a:gd name="T19" fmla="*/ 41 h 86"/>
                  <a:gd name="T20" fmla="*/ 46 w 47"/>
                  <a:gd name="T21" fmla="*/ 30 h 86"/>
                  <a:gd name="T22" fmla="*/ 47 w 47"/>
                  <a:gd name="T23" fmla="*/ 17 h 86"/>
                  <a:gd name="T24" fmla="*/ 46 w 47"/>
                  <a:gd name="T25" fmla="*/ 10 h 86"/>
                  <a:gd name="T26" fmla="*/ 45 w 47"/>
                  <a:gd name="T27" fmla="*/ 0 h 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86"/>
                  <a:gd name="T44" fmla="*/ 47 w 47"/>
                  <a:gd name="T45" fmla="*/ 86 h 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86">
                    <a:moveTo>
                      <a:pt x="45" y="0"/>
                    </a:moveTo>
                    <a:lnTo>
                      <a:pt x="36" y="24"/>
                    </a:lnTo>
                    <a:lnTo>
                      <a:pt x="25" y="45"/>
                    </a:lnTo>
                    <a:lnTo>
                      <a:pt x="12" y="64"/>
                    </a:lnTo>
                    <a:lnTo>
                      <a:pt x="0" y="86"/>
                    </a:lnTo>
                    <a:lnTo>
                      <a:pt x="13" y="74"/>
                    </a:lnTo>
                    <a:lnTo>
                      <a:pt x="24" y="65"/>
                    </a:lnTo>
                    <a:lnTo>
                      <a:pt x="33" y="56"/>
                    </a:lnTo>
                    <a:lnTo>
                      <a:pt x="39" y="49"/>
                    </a:lnTo>
                    <a:lnTo>
                      <a:pt x="44" y="41"/>
                    </a:lnTo>
                    <a:lnTo>
                      <a:pt x="46" y="30"/>
                    </a:lnTo>
                    <a:lnTo>
                      <a:pt x="47" y="17"/>
                    </a:lnTo>
                    <a:lnTo>
                      <a:pt x="46" y="1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FF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8121650" y="5745163"/>
            <a:ext cx="698500" cy="708025"/>
            <a:chOff x="4649" y="2750"/>
            <a:chExt cx="440" cy="446"/>
          </a:xfrm>
        </p:grpSpPr>
        <p:sp>
          <p:nvSpPr>
            <p:cNvPr id="9226" name="Oval 24"/>
            <p:cNvSpPr>
              <a:spLocks noChangeArrowheads="1"/>
            </p:cNvSpPr>
            <p:nvPr/>
          </p:nvSpPr>
          <p:spPr bwMode="auto">
            <a:xfrm>
              <a:off x="4649" y="2750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9227" name="Sound"/>
            <p:cNvSpPr>
              <a:spLocks noEditPoints="1" noChangeArrowheads="1"/>
            </p:cNvSpPr>
            <p:nvPr/>
          </p:nvSpPr>
          <p:spPr bwMode="auto">
            <a:xfrm>
              <a:off x="4694" y="2840"/>
              <a:ext cx="318" cy="273"/>
            </a:xfrm>
            <a:custGeom>
              <a:avLst/>
              <a:gdLst>
                <a:gd name="T0" fmla="*/ 2 w 21600"/>
                <a:gd name="T1" fmla="*/ 3 h 21600"/>
                <a:gd name="T2" fmla="*/ 2 w 21600"/>
                <a:gd name="T3" fmla="*/ 0 h 21600"/>
                <a:gd name="T4" fmla="*/ 0 w 21600"/>
                <a:gd name="T5" fmla="*/ 2 h 21600"/>
                <a:gd name="T6" fmla="*/ 5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47 w 21600"/>
                <a:gd name="T13" fmla="*/ 22470 h 21600"/>
                <a:gd name="T14" fmla="*/ 21057 w 21600"/>
                <a:gd name="T15" fmla="*/ 28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7273"/>
                  </a:moveTo>
                  <a:lnTo>
                    <a:pt x="5824" y="7273"/>
                  </a:lnTo>
                  <a:lnTo>
                    <a:pt x="11164" y="0"/>
                  </a:lnTo>
                  <a:lnTo>
                    <a:pt x="11164" y="21159"/>
                  </a:lnTo>
                  <a:lnTo>
                    <a:pt x="5824" y="13885"/>
                  </a:lnTo>
                  <a:lnTo>
                    <a:pt x="0" y="13885"/>
                  </a:lnTo>
                  <a:lnTo>
                    <a:pt x="0" y="7273"/>
                  </a:lnTo>
                  <a:close/>
                </a:path>
                <a:path w="21600" h="21600">
                  <a:moveTo>
                    <a:pt x="13024" y="7273"/>
                  </a:moveTo>
                  <a:lnTo>
                    <a:pt x="13591" y="6722"/>
                  </a:lnTo>
                  <a:lnTo>
                    <a:pt x="13833" y="7548"/>
                  </a:lnTo>
                  <a:lnTo>
                    <a:pt x="14076" y="8485"/>
                  </a:lnTo>
                  <a:lnTo>
                    <a:pt x="14157" y="9367"/>
                  </a:lnTo>
                  <a:lnTo>
                    <a:pt x="14197" y="10524"/>
                  </a:lnTo>
                  <a:lnTo>
                    <a:pt x="14197" y="11406"/>
                  </a:lnTo>
                  <a:lnTo>
                    <a:pt x="14116" y="12012"/>
                  </a:lnTo>
                  <a:lnTo>
                    <a:pt x="13995" y="12728"/>
                  </a:lnTo>
                  <a:lnTo>
                    <a:pt x="13833" y="13444"/>
                  </a:lnTo>
                  <a:lnTo>
                    <a:pt x="13712" y="14106"/>
                  </a:lnTo>
                  <a:lnTo>
                    <a:pt x="13591" y="14546"/>
                  </a:lnTo>
                  <a:lnTo>
                    <a:pt x="13065" y="13885"/>
                  </a:lnTo>
                  <a:lnTo>
                    <a:pt x="13307" y="12893"/>
                  </a:lnTo>
                  <a:lnTo>
                    <a:pt x="13469" y="11791"/>
                  </a:lnTo>
                  <a:lnTo>
                    <a:pt x="13550" y="10910"/>
                  </a:lnTo>
                  <a:lnTo>
                    <a:pt x="13591" y="10138"/>
                  </a:lnTo>
                  <a:lnTo>
                    <a:pt x="13469" y="9367"/>
                  </a:lnTo>
                  <a:lnTo>
                    <a:pt x="13388" y="8595"/>
                  </a:lnTo>
                  <a:lnTo>
                    <a:pt x="13267" y="7934"/>
                  </a:lnTo>
                  <a:lnTo>
                    <a:pt x="13024" y="7273"/>
                  </a:lnTo>
                  <a:close/>
                </a:path>
                <a:path w="21600" h="21600">
                  <a:moveTo>
                    <a:pt x="16382" y="3967"/>
                  </a:moveTo>
                  <a:lnTo>
                    <a:pt x="16786" y="5179"/>
                  </a:lnTo>
                  <a:lnTo>
                    <a:pt x="17150" y="6612"/>
                  </a:lnTo>
                  <a:lnTo>
                    <a:pt x="17474" y="8651"/>
                  </a:lnTo>
                  <a:lnTo>
                    <a:pt x="17595" y="9753"/>
                  </a:lnTo>
                  <a:lnTo>
                    <a:pt x="17635" y="12012"/>
                  </a:lnTo>
                  <a:lnTo>
                    <a:pt x="17393" y="13665"/>
                  </a:lnTo>
                  <a:lnTo>
                    <a:pt x="17150" y="15208"/>
                  </a:lnTo>
                  <a:lnTo>
                    <a:pt x="16786" y="16310"/>
                  </a:lnTo>
                  <a:lnTo>
                    <a:pt x="16341" y="17687"/>
                  </a:lnTo>
                  <a:lnTo>
                    <a:pt x="15815" y="17081"/>
                  </a:lnTo>
                  <a:lnTo>
                    <a:pt x="16503" y="14602"/>
                  </a:lnTo>
                  <a:lnTo>
                    <a:pt x="16786" y="13169"/>
                  </a:lnTo>
                  <a:lnTo>
                    <a:pt x="16867" y="12012"/>
                  </a:lnTo>
                  <a:lnTo>
                    <a:pt x="16867" y="9642"/>
                  </a:lnTo>
                  <a:lnTo>
                    <a:pt x="16705" y="7989"/>
                  </a:lnTo>
                  <a:lnTo>
                    <a:pt x="16422" y="6612"/>
                  </a:lnTo>
                  <a:lnTo>
                    <a:pt x="16220" y="5675"/>
                  </a:lnTo>
                  <a:lnTo>
                    <a:pt x="15856" y="4518"/>
                  </a:lnTo>
                  <a:lnTo>
                    <a:pt x="16382" y="3967"/>
                  </a:lnTo>
                  <a:close/>
                </a:path>
                <a:path w="21600" h="21600">
                  <a:moveTo>
                    <a:pt x="18889" y="1377"/>
                  </a:moveTo>
                  <a:lnTo>
                    <a:pt x="19415" y="826"/>
                  </a:lnTo>
                  <a:lnTo>
                    <a:pt x="20194" y="2576"/>
                  </a:lnTo>
                  <a:lnTo>
                    <a:pt x="20831" y="4683"/>
                  </a:lnTo>
                  <a:lnTo>
                    <a:pt x="21357" y="7204"/>
                  </a:lnTo>
                  <a:lnTo>
                    <a:pt x="21650" y="9450"/>
                  </a:lnTo>
                  <a:lnTo>
                    <a:pt x="21600" y="12301"/>
                  </a:lnTo>
                  <a:lnTo>
                    <a:pt x="21215" y="15938"/>
                  </a:lnTo>
                  <a:lnTo>
                    <a:pt x="20629" y="18348"/>
                  </a:lnTo>
                  <a:lnTo>
                    <a:pt x="19415" y="21655"/>
                  </a:lnTo>
                  <a:lnTo>
                    <a:pt x="18889" y="21159"/>
                  </a:lnTo>
                  <a:lnTo>
                    <a:pt x="19901" y="18404"/>
                  </a:lnTo>
                  <a:lnTo>
                    <a:pt x="20467" y="15593"/>
                  </a:lnTo>
                  <a:lnTo>
                    <a:pt x="20791" y="12342"/>
                  </a:lnTo>
                  <a:lnTo>
                    <a:pt x="20871" y="9532"/>
                  </a:lnTo>
                  <a:lnTo>
                    <a:pt x="20629" y="7411"/>
                  </a:lnTo>
                  <a:lnTo>
                    <a:pt x="20062" y="4628"/>
                  </a:lnTo>
                  <a:lnTo>
                    <a:pt x="19415" y="2810"/>
                  </a:lnTo>
                  <a:lnTo>
                    <a:pt x="18889" y="1377"/>
                  </a:lnTo>
                  <a:close/>
                </a:path>
              </a:pathLst>
            </a:custGeom>
            <a:solidFill>
              <a:srgbClr val="FFB46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2794" name="AutoShape 26"/>
          <p:cNvSpPr>
            <a:spLocks noChangeArrowheads="1"/>
          </p:cNvSpPr>
          <p:nvPr/>
        </p:nvSpPr>
        <p:spPr bwMode="auto">
          <a:xfrm>
            <a:off x="1189038" y="5446713"/>
            <a:ext cx="5976937" cy="792162"/>
          </a:xfrm>
          <a:prstGeom prst="foldedCorner">
            <a:avLst>
              <a:gd name="adj" fmla="val 12500"/>
            </a:avLst>
          </a:prstGeom>
          <a:noFill/>
          <a:ln>
            <a:noFill/>
          </a:ln>
          <a:effectLst>
            <a:outerShdw dist="63500" dir="3187806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6600" b="1">
                <a:solidFill>
                  <a:schemeClr val="bg1"/>
                </a:solidFill>
                <a:latin typeface="Times New Roman" pitchFamily="18" charset="0"/>
              </a:rPr>
              <a:t>bouquet of flowers</a:t>
            </a:r>
          </a:p>
        </p:txBody>
      </p:sp>
      <p:pic>
        <p:nvPicPr>
          <p:cNvPr id="32795" name="Picture 27" descr="Ramo_flo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685925"/>
            <a:ext cx="4824413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36"/>
          <p:cNvSpPr>
            <a:spLocks noChangeArrowheads="1"/>
          </p:cNvSpPr>
          <p:nvPr/>
        </p:nvSpPr>
        <p:spPr bwMode="auto">
          <a:xfrm>
            <a:off x="0" y="333375"/>
            <a:ext cx="9144000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7883971" y="667544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7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/ 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9</a:t>
            </a:r>
            <a:endParaRPr lang="es-ES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7" name="Text Box 37"/>
          <p:cNvSpPr txBox="1">
            <a:spLocks noChangeArrowheads="1"/>
          </p:cNvSpPr>
          <p:nvPr/>
        </p:nvSpPr>
        <p:spPr bwMode="auto">
          <a:xfrm>
            <a:off x="107950" y="333375"/>
            <a:ext cx="8462934" cy="9233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5400" dirty="0" err="1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sz="5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5400" dirty="0" smtClean="0">
                <a:solidFill>
                  <a:schemeClr val="bg1"/>
                </a:solidFill>
                <a:latin typeface="Times New Roman" pitchFamily="18" charset="0"/>
              </a:rPr>
              <a:t>Day </a:t>
            </a:r>
            <a:r>
              <a:rPr lang="es-ES" sz="5400" dirty="0" err="1" smtClean="0">
                <a:solidFill>
                  <a:schemeClr val="bg1"/>
                </a:solidFill>
                <a:latin typeface="Times New Roman" pitchFamily="18" charset="0"/>
              </a:rPr>
              <a:t>vocabulary</a:t>
            </a:r>
            <a:endParaRPr lang="es-ES" sz="54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61044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uque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279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reeform 34"/>
          <p:cNvSpPr>
            <a:spLocks/>
          </p:cNvSpPr>
          <p:nvPr/>
        </p:nvSpPr>
        <p:spPr bwMode="auto">
          <a:xfrm>
            <a:off x="827088" y="1340768"/>
            <a:ext cx="7129462" cy="5517232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8027988" y="4737100"/>
            <a:ext cx="792162" cy="819150"/>
            <a:chOff x="748" y="3158"/>
            <a:chExt cx="499" cy="516"/>
          </a:xfrm>
        </p:grpSpPr>
        <p:sp>
          <p:nvSpPr>
            <p:cNvPr id="9228" name="Oval 10"/>
            <p:cNvSpPr>
              <a:spLocks noChangeArrowheads="1"/>
            </p:cNvSpPr>
            <p:nvPr/>
          </p:nvSpPr>
          <p:spPr bwMode="auto">
            <a:xfrm>
              <a:off x="807" y="3187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9229" name="Group 11"/>
            <p:cNvGrpSpPr>
              <a:grpSpLocks/>
            </p:cNvGrpSpPr>
            <p:nvPr/>
          </p:nvGrpSpPr>
          <p:grpSpPr bwMode="auto">
            <a:xfrm>
              <a:off x="748" y="3158"/>
              <a:ext cx="499" cy="516"/>
              <a:chOff x="2655" y="1738"/>
              <a:chExt cx="866" cy="834"/>
            </a:xfrm>
          </p:grpSpPr>
          <p:sp>
            <p:nvSpPr>
              <p:cNvPr id="9230" name="Freeform 12"/>
              <p:cNvSpPr>
                <a:spLocks/>
              </p:cNvSpPr>
              <p:nvPr/>
            </p:nvSpPr>
            <p:spPr bwMode="auto">
              <a:xfrm>
                <a:off x="2655" y="1738"/>
                <a:ext cx="866" cy="834"/>
              </a:xfrm>
              <a:custGeom>
                <a:avLst/>
                <a:gdLst>
                  <a:gd name="T0" fmla="*/ 789 w 866"/>
                  <a:gd name="T1" fmla="*/ 45 h 834"/>
                  <a:gd name="T2" fmla="*/ 728 w 866"/>
                  <a:gd name="T3" fmla="*/ 91 h 834"/>
                  <a:gd name="T4" fmla="*/ 576 w 866"/>
                  <a:gd name="T5" fmla="*/ 190 h 834"/>
                  <a:gd name="T6" fmla="*/ 516 w 866"/>
                  <a:gd name="T7" fmla="*/ 233 h 834"/>
                  <a:gd name="T8" fmla="*/ 456 w 866"/>
                  <a:gd name="T9" fmla="*/ 284 h 834"/>
                  <a:gd name="T10" fmla="*/ 398 w 866"/>
                  <a:gd name="T11" fmla="*/ 346 h 834"/>
                  <a:gd name="T12" fmla="*/ 356 w 866"/>
                  <a:gd name="T13" fmla="*/ 402 h 834"/>
                  <a:gd name="T14" fmla="*/ 282 w 866"/>
                  <a:gd name="T15" fmla="*/ 593 h 834"/>
                  <a:gd name="T16" fmla="*/ 245 w 866"/>
                  <a:gd name="T17" fmla="*/ 597 h 834"/>
                  <a:gd name="T18" fmla="*/ 221 w 866"/>
                  <a:gd name="T19" fmla="*/ 614 h 834"/>
                  <a:gd name="T20" fmla="*/ 202 w 866"/>
                  <a:gd name="T21" fmla="*/ 639 h 834"/>
                  <a:gd name="T22" fmla="*/ 174 w 866"/>
                  <a:gd name="T23" fmla="*/ 687 h 834"/>
                  <a:gd name="T24" fmla="*/ 145 w 866"/>
                  <a:gd name="T25" fmla="*/ 720 h 834"/>
                  <a:gd name="T26" fmla="*/ 115 w 866"/>
                  <a:gd name="T27" fmla="*/ 742 h 834"/>
                  <a:gd name="T28" fmla="*/ 89 w 866"/>
                  <a:gd name="T29" fmla="*/ 756 h 834"/>
                  <a:gd name="T30" fmla="*/ 58 w 866"/>
                  <a:gd name="T31" fmla="*/ 768 h 834"/>
                  <a:gd name="T32" fmla="*/ 21 w 866"/>
                  <a:gd name="T33" fmla="*/ 777 h 834"/>
                  <a:gd name="T34" fmla="*/ 25 w 866"/>
                  <a:gd name="T35" fmla="*/ 793 h 834"/>
                  <a:gd name="T36" fmla="*/ 79 w 866"/>
                  <a:gd name="T37" fmla="*/ 809 h 834"/>
                  <a:gd name="T38" fmla="*/ 135 w 866"/>
                  <a:gd name="T39" fmla="*/ 815 h 834"/>
                  <a:gd name="T40" fmla="*/ 190 w 866"/>
                  <a:gd name="T41" fmla="*/ 809 h 834"/>
                  <a:gd name="T42" fmla="*/ 227 w 866"/>
                  <a:gd name="T43" fmla="*/ 809 h 834"/>
                  <a:gd name="T44" fmla="*/ 249 w 866"/>
                  <a:gd name="T45" fmla="*/ 822 h 834"/>
                  <a:gd name="T46" fmla="*/ 284 w 866"/>
                  <a:gd name="T47" fmla="*/ 832 h 834"/>
                  <a:gd name="T48" fmla="*/ 313 w 866"/>
                  <a:gd name="T49" fmla="*/ 834 h 834"/>
                  <a:gd name="T50" fmla="*/ 308 w 866"/>
                  <a:gd name="T51" fmla="*/ 806 h 834"/>
                  <a:gd name="T52" fmla="*/ 307 w 866"/>
                  <a:gd name="T53" fmla="*/ 783 h 834"/>
                  <a:gd name="T54" fmla="*/ 313 w 866"/>
                  <a:gd name="T55" fmla="*/ 761 h 834"/>
                  <a:gd name="T56" fmla="*/ 329 w 866"/>
                  <a:gd name="T57" fmla="*/ 737 h 834"/>
                  <a:gd name="T58" fmla="*/ 350 w 866"/>
                  <a:gd name="T59" fmla="*/ 714 h 834"/>
                  <a:gd name="T60" fmla="*/ 360 w 866"/>
                  <a:gd name="T61" fmla="*/ 692 h 834"/>
                  <a:gd name="T62" fmla="*/ 361 w 866"/>
                  <a:gd name="T63" fmla="*/ 668 h 834"/>
                  <a:gd name="T64" fmla="*/ 357 w 866"/>
                  <a:gd name="T65" fmla="*/ 640 h 834"/>
                  <a:gd name="T66" fmla="*/ 376 w 866"/>
                  <a:gd name="T67" fmla="*/ 607 h 834"/>
                  <a:gd name="T68" fmla="*/ 408 w 866"/>
                  <a:gd name="T69" fmla="*/ 576 h 834"/>
                  <a:gd name="T70" fmla="*/ 500 w 866"/>
                  <a:gd name="T71" fmla="*/ 482 h 834"/>
                  <a:gd name="T72" fmla="*/ 569 w 866"/>
                  <a:gd name="T73" fmla="*/ 394 h 834"/>
                  <a:gd name="T74" fmla="*/ 670 w 866"/>
                  <a:gd name="T75" fmla="*/ 284 h 834"/>
                  <a:gd name="T76" fmla="*/ 770 w 866"/>
                  <a:gd name="T77" fmla="*/ 172 h 834"/>
                  <a:gd name="T78" fmla="*/ 815 w 866"/>
                  <a:gd name="T79" fmla="*/ 114 h 834"/>
                  <a:gd name="T80" fmla="*/ 853 w 866"/>
                  <a:gd name="T81" fmla="*/ 50 h 834"/>
                  <a:gd name="T82" fmla="*/ 862 w 866"/>
                  <a:gd name="T83" fmla="*/ 32 h 834"/>
                  <a:gd name="T84" fmla="*/ 866 w 866"/>
                  <a:gd name="T85" fmla="*/ 18 h 834"/>
                  <a:gd name="T86" fmla="*/ 860 w 866"/>
                  <a:gd name="T87" fmla="*/ 2 h 834"/>
                  <a:gd name="T88" fmla="*/ 844 w 866"/>
                  <a:gd name="T89" fmla="*/ 2 h 834"/>
                  <a:gd name="T90" fmla="*/ 818 w 866"/>
                  <a:gd name="T91" fmla="*/ 19 h 83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66"/>
                  <a:gd name="T139" fmla="*/ 0 h 834"/>
                  <a:gd name="T140" fmla="*/ 866 w 866"/>
                  <a:gd name="T141" fmla="*/ 834 h 83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66" h="834">
                    <a:moveTo>
                      <a:pt x="818" y="19"/>
                    </a:moveTo>
                    <a:lnTo>
                      <a:pt x="789" y="45"/>
                    </a:lnTo>
                    <a:lnTo>
                      <a:pt x="758" y="69"/>
                    </a:lnTo>
                    <a:lnTo>
                      <a:pt x="728" y="91"/>
                    </a:lnTo>
                    <a:lnTo>
                      <a:pt x="698" y="111"/>
                    </a:lnTo>
                    <a:lnTo>
                      <a:pt x="576" y="190"/>
                    </a:lnTo>
                    <a:lnTo>
                      <a:pt x="545" y="211"/>
                    </a:lnTo>
                    <a:lnTo>
                      <a:pt x="516" y="233"/>
                    </a:lnTo>
                    <a:lnTo>
                      <a:pt x="486" y="257"/>
                    </a:lnTo>
                    <a:lnTo>
                      <a:pt x="456" y="284"/>
                    </a:lnTo>
                    <a:lnTo>
                      <a:pt x="427" y="313"/>
                    </a:lnTo>
                    <a:lnTo>
                      <a:pt x="398" y="346"/>
                    </a:lnTo>
                    <a:lnTo>
                      <a:pt x="370" y="383"/>
                    </a:lnTo>
                    <a:lnTo>
                      <a:pt x="356" y="402"/>
                    </a:lnTo>
                    <a:lnTo>
                      <a:pt x="342" y="423"/>
                    </a:lnTo>
                    <a:lnTo>
                      <a:pt x="282" y="593"/>
                    </a:lnTo>
                    <a:lnTo>
                      <a:pt x="261" y="593"/>
                    </a:lnTo>
                    <a:lnTo>
                      <a:pt x="245" y="597"/>
                    </a:lnTo>
                    <a:lnTo>
                      <a:pt x="231" y="604"/>
                    </a:lnTo>
                    <a:lnTo>
                      <a:pt x="221" y="614"/>
                    </a:lnTo>
                    <a:lnTo>
                      <a:pt x="211" y="626"/>
                    </a:lnTo>
                    <a:lnTo>
                      <a:pt x="202" y="639"/>
                    </a:lnTo>
                    <a:lnTo>
                      <a:pt x="183" y="671"/>
                    </a:lnTo>
                    <a:lnTo>
                      <a:pt x="174" y="687"/>
                    </a:lnTo>
                    <a:lnTo>
                      <a:pt x="160" y="703"/>
                    </a:lnTo>
                    <a:lnTo>
                      <a:pt x="145" y="720"/>
                    </a:lnTo>
                    <a:lnTo>
                      <a:pt x="126" y="735"/>
                    </a:lnTo>
                    <a:lnTo>
                      <a:pt x="115" y="742"/>
                    </a:lnTo>
                    <a:lnTo>
                      <a:pt x="102" y="749"/>
                    </a:lnTo>
                    <a:lnTo>
                      <a:pt x="89" y="756"/>
                    </a:lnTo>
                    <a:lnTo>
                      <a:pt x="75" y="762"/>
                    </a:lnTo>
                    <a:lnTo>
                      <a:pt x="58" y="768"/>
                    </a:lnTo>
                    <a:lnTo>
                      <a:pt x="41" y="773"/>
                    </a:lnTo>
                    <a:lnTo>
                      <a:pt x="21" y="777"/>
                    </a:lnTo>
                    <a:lnTo>
                      <a:pt x="0" y="781"/>
                    </a:lnTo>
                    <a:lnTo>
                      <a:pt x="25" y="793"/>
                    </a:lnTo>
                    <a:lnTo>
                      <a:pt x="52" y="801"/>
                    </a:lnTo>
                    <a:lnTo>
                      <a:pt x="79" y="809"/>
                    </a:lnTo>
                    <a:lnTo>
                      <a:pt x="107" y="813"/>
                    </a:lnTo>
                    <a:lnTo>
                      <a:pt x="135" y="815"/>
                    </a:lnTo>
                    <a:lnTo>
                      <a:pt x="163" y="814"/>
                    </a:lnTo>
                    <a:lnTo>
                      <a:pt x="190" y="809"/>
                    </a:lnTo>
                    <a:lnTo>
                      <a:pt x="216" y="799"/>
                    </a:lnTo>
                    <a:lnTo>
                      <a:pt x="227" y="809"/>
                    </a:lnTo>
                    <a:lnTo>
                      <a:pt x="238" y="817"/>
                    </a:lnTo>
                    <a:lnTo>
                      <a:pt x="249" y="822"/>
                    </a:lnTo>
                    <a:lnTo>
                      <a:pt x="260" y="826"/>
                    </a:lnTo>
                    <a:lnTo>
                      <a:pt x="284" y="832"/>
                    </a:lnTo>
                    <a:lnTo>
                      <a:pt x="297" y="833"/>
                    </a:lnTo>
                    <a:lnTo>
                      <a:pt x="313" y="834"/>
                    </a:lnTo>
                    <a:lnTo>
                      <a:pt x="311" y="819"/>
                    </a:lnTo>
                    <a:lnTo>
                      <a:pt x="308" y="806"/>
                    </a:lnTo>
                    <a:lnTo>
                      <a:pt x="307" y="794"/>
                    </a:lnTo>
                    <a:lnTo>
                      <a:pt x="307" y="783"/>
                    </a:lnTo>
                    <a:lnTo>
                      <a:pt x="308" y="772"/>
                    </a:lnTo>
                    <a:lnTo>
                      <a:pt x="313" y="761"/>
                    </a:lnTo>
                    <a:lnTo>
                      <a:pt x="319" y="750"/>
                    </a:lnTo>
                    <a:lnTo>
                      <a:pt x="329" y="737"/>
                    </a:lnTo>
                    <a:lnTo>
                      <a:pt x="341" y="725"/>
                    </a:lnTo>
                    <a:lnTo>
                      <a:pt x="350" y="714"/>
                    </a:lnTo>
                    <a:lnTo>
                      <a:pt x="356" y="703"/>
                    </a:lnTo>
                    <a:lnTo>
                      <a:pt x="360" y="692"/>
                    </a:lnTo>
                    <a:lnTo>
                      <a:pt x="361" y="680"/>
                    </a:lnTo>
                    <a:lnTo>
                      <a:pt x="361" y="668"/>
                    </a:lnTo>
                    <a:lnTo>
                      <a:pt x="360" y="655"/>
                    </a:lnTo>
                    <a:lnTo>
                      <a:pt x="357" y="640"/>
                    </a:lnTo>
                    <a:lnTo>
                      <a:pt x="365" y="624"/>
                    </a:lnTo>
                    <a:lnTo>
                      <a:pt x="376" y="607"/>
                    </a:lnTo>
                    <a:lnTo>
                      <a:pt x="392" y="591"/>
                    </a:lnTo>
                    <a:lnTo>
                      <a:pt x="408" y="576"/>
                    </a:lnTo>
                    <a:lnTo>
                      <a:pt x="479" y="514"/>
                    </a:lnTo>
                    <a:lnTo>
                      <a:pt x="500" y="482"/>
                    </a:lnTo>
                    <a:lnTo>
                      <a:pt x="521" y="451"/>
                    </a:lnTo>
                    <a:lnTo>
                      <a:pt x="569" y="394"/>
                    </a:lnTo>
                    <a:lnTo>
                      <a:pt x="619" y="338"/>
                    </a:lnTo>
                    <a:lnTo>
                      <a:pt x="670" y="284"/>
                    </a:lnTo>
                    <a:lnTo>
                      <a:pt x="722" y="228"/>
                    </a:lnTo>
                    <a:lnTo>
                      <a:pt x="770" y="172"/>
                    </a:lnTo>
                    <a:lnTo>
                      <a:pt x="793" y="143"/>
                    </a:lnTo>
                    <a:lnTo>
                      <a:pt x="815" y="114"/>
                    </a:lnTo>
                    <a:lnTo>
                      <a:pt x="835" y="82"/>
                    </a:lnTo>
                    <a:lnTo>
                      <a:pt x="853" y="50"/>
                    </a:lnTo>
                    <a:lnTo>
                      <a:pt x="858" y="41"/>
                    </a:lnTo>
                    <a:lnTo>
                      <a:pt x="862" y="32"/>
                    </a:lnTo>
                    <a:lnTo>
                      <a:pt x="864" y="24"/>
                    </a:lnTo>
                    <a:lnTo>
                      <a:pt x="866" y="18"/>
                    </a:lnTo>
                    <a:lnTo>
                      <a:pt x="864" y="8"/>
                    </a:lnTo>
                    <a:lnTo>
                      <a:pt x="860" y="2"/>
                    </a:lnTo>
                    <a:lnTo>
                      <a:pt x="853" y="0"/>
                    </a:lnTo>
                    <a:lnTo>
                      <a:pt x="844" y="2"/>
                    </a:lnTo>
                    <a:lnTo>
                      <a:pt x="832" y="9"/>
                    </a:lnTo>
                    <a:lnTo>
                      <a:pt x="818" y="1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1" name="Freeform 13"/>
              <p:cNvSpPr>
                <a:spLocks/>
              </p:cNvSpPr>
              <p:nvPr/>
            </p:nvSpPr>
            <p:spPr bwMode="auto">
              <a:xfrm>
                <a:off x="3035" y="1765"/>
                <a:ext cx="463" cy="452"/>
              </a:xfrm>
              <a:custGeom>
                <a:avLst/>
                <a:gdLst>
                  <a:gd name="T0" fmla="*/ 426 w 463"/>
                  <a:gd name="T1" fmla="*/ 19 h 452"/>
                  <a:gd name="T2" fmla="*/ 398 w 463"/>
                  <a:gd name="T3" fmla="*/ 45 h 452"/>
                  <a:gd name="T4" fmla="*/ 368 w 463"/>
                  <a:gd name="T5" fmla="*/ 69 h 452"/>
                  <a:gd name="T6" fmla="*/ 339 w 463"/>
                  <a:gd name="T7" fmla="*/ 92 h 452"/>
                  <a:gd name="T8" fmla="*/ 309 w 463"/>
                  <a:gd name="T9" fmla="*/ 114 h 452"/>
                  <a:gd name="T10" fmla="*/ 249 w 463"/>
                  <a:gd name="T11" fmla="*/ 155 h 452"/>
                  <a:gd name="T12" fmla="*/ 189 w 463"/>
                  <a:gd name="T13" fmla="*/ 196 h 452"/>
                  <a:gd name="T14" fmla="*/ 133 w 463"/>
                  <a:gd name="T15" fmla="*/ 238 h 452"/>
                  <a:gd name="T16" fmla="*/ 107 w 463"/>
                  <a:gd name="T17" fmla="*/ 261 h 452"/>
                  <a:gd name="T18" fmla="*/ 82 w 463"/>
                  <a:gd name="T19" fmla="*/ 285 h 452"/>
                  <a:gd name="T20" fmla="*/ 58 w 463"/>
                  <a:gd name="T21" fmla="*/ 311 h 452"/>
                  <a:gd name="T22" fmla="*/ 37 w 463"/>
                  <a:gd name="T23" fmla="*/ 339 h 452"/>
                  <a:gd name="T24" fmla="*/ 17 w 463"/>
                  <a:gd name="T25" fmla="*/ 370 h 452"/>
                  <a:gd name="T26" fmla="*/ 0 w 463"/>
                  <a:gd name="T27" fmla="*/ 404 h 452"/>
                  <a:gd name="T28" fmla="*/ 82 w 463"/>
                  <a:gd name="T29" fmla="*/ 452 h 452"/>
                  <a:gd name="T30" fmla="*/ 102 w 463"/>
                  <a:gd name="T31" fmla="*/ 422 h 452"/>
                  <a:gd name="T32" fmla="*/ 123 w 463"/>
                  <a:gd name="T33" fmla="*/ 394 h 452"/>
                  <a:gd name="T34" fmla="*/ 144 w 463"/>
                  <a:gd name="T35" fmla="*/ 367 h 452"/>
                  <a:gd name="T36" fmla="*/ 167 w 463"/>
                  <a:gd name="T37" fmla="*/ 342 h 452"/>
                  <a:gd name="T38" fmla="*/ 216 w 463"/>
                  <a:gd name="T39" fmla="*/ 293 h 452"/>
                  <a:gd name="T40" fmla="*/ 265 w 463"/>
                  <a:gd name="T41" fmla="*/ 246 h 452"/>
                  <a:gd name="T42" fmla="*/ 316 w 463"/>
                  <a:gd name="T43" fmla="*/ 199 h 452"/>
                  <a:gd name="T44" fmla="*/ 365 w 463"/>
                  <a:gd name="T45" fmla="*/ 149 h 452"/>
                  <a:gd name="T46" fmla="*/ 388 w 463"/>
                  <a:gd name="T47" fmla="*/ 121 h 452"/>
                  <a:gd name="T48" fmla="*/ 411 w 463"/>
                  <a:gd name="T49" fmla="*/ 93 h 452"/>
                  <a:gd name="T50" fmla="*/ 433 w 463"/>
                  <a:gd name="T51" fmla="*/ 63 h 452"/>
                  <a:gd name="T52" fmla="*/ 454 w 463"/>
                  <a:gd name="T53" fmla="*/ 31 h 452"/>
                  <a:gd name="T54" fmla="*/ 459 w 463"/>
                  <a:gd name="T55" fmla="*/ 19 h 452"/>
                  <a:gd name="T56" fmla="*/ 463 w 463"/>
                  <a:gd name="T57" fmla="*/ 10 h 452"/>
                  <a:gd name="T58" fmla="*/ 463 w 463"/>
                  <a:gd name="T59" fmla="*/ 5 h 452"/>
                  <a:gd name="T60" fmla="*/ 459 w 463"/>
                  <a:gd name="T61" fmla="*/ 2 h 452"/>
                  <a:gd name="T62" fmla="*/ 455 w 463"/>
                  <a:gd name="T63" fmla="*/ 0 h 452"/>
                  <a:gd name="T64" fmla="*/ 447 w 463"/>
                  <a:gd name="T65" fmla="*/ 4 h 452"/>
                  <a:gd name="T66" fmla="*/ 437 w 463"/>
                  <a:gd name="T67" fmla="*/ 10 h 452"/>
                  <a:gd name="T68" fmla="*/ 426 w 463"/>
                  <a:gd name="T69" fmla="*/ 19 h 4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63"/>
                  <a:gd name="T106" fmla="*/ 0 h 452"/>
                  <a:gd name="T107" fmla="*/ 463 w 463"/>
                  <a:gd name="T108" fmla="*/ 452 h 45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63" h="452">
                    <a:moveTo>
                      <a:pt x="426" y="19"/>
                    </a:moveTo>
                    <a:lnTo>
                      <a:pt x="398" y="45"/>
                    </a:lnTo>
                    <a:lnTo>
                      <a:pt x="368" y="69"/>
                    </a:lnTo>
                    <a:lnTo>
                      <a:pt x="339" y="92"/>
                    </a:lnTo>
                    <a:lnTo>
                      <a:pt x="309" y="114"/>
                    </a:lnTo>
                    <a:lnTo>
                      <a:pt x="249" y="155"/>
                    </a:lnTo>
                    <a:lnTo>
                      <a:pt x="189" y="196"/>
                    </a:lnTo>
                    <a:lnTo>
                      <a:pt x="133" y="238"/>
                    </a:lnTo>
                    <a:lnTo>
                      <a:pt x="107" y="261"/>
                    </a:lnTo>
                    <a:lnTo>
                      <a:pt x="82" y="285"/>
                    </a:lnTo>
                    <a:lnTo>
                      <a:pt x="58" y="311"/>
                    </a:lnTo>
                    <a:lnTo>
                      <a:pt x="37" y="339"/>
                    </a:lnTo>
                    <a:lnTo>
                      <a:pt x="17" y="370"/>
                    </a:lnTo>
                    <a:lnTo>
                      <a:pt x="0" y="404"/>
                    </a:lnTo>
                    <a:lnTo>
                      <a:pt x="82" y="452"/>
                    </a:lnTo>
                    <a:lnTo>
                      <a:pt x="102" y="422"/>
                    </a:lnTo>
                    <a:lnTo>
                      <a:pt x="123" y="394"/>
                    </a:lnTo>
                    <a:lnTo>
                      <a:pt x="144" y="367"/>
                    </a:lnTo>
                    <a:lnTo>
                      <a:pt x="167" y="342"/>
                    </a:lnTo>
                    <a:lnTo>
                      <a:pt x="216" y="293"/>
                    </a:lnTo>
                    <a:lnTo>
                      <a:pt x="265" y="246"/>
                    </a:lnTo>
                    <a:lnTo>
                      <a:pt x="316" y="199"/>
                    </a:lnTo>
                    <a:lnTo>
                      <a:pt x="365" y="149"/>
                    </a:lnTo>
                    <a:lnTo>
                      <a:pt x="388" y="121"/>
                    </a:lnTo>
                    <a:lnTo>
                      <a:pt x="411" y="93"/>
                    </a:lnTo>
                    <a:lnTo>
                      <a:pt x="433" y="63"/>
                    </a:lnTo>
                    <a:lnTo>
                      <a:pt x="454" y="31"/>
                    </a:lnTo>
                    <a:lnTo>
                      <a:pt x="459" y="19"/>
                    </a:lnTo>
                    <a:lnTo>
                      <a:pt x="463" y="10"/>
                    </a:lnTo>
                    <a:lnTo>
                      <a:pt x="463" y="5"/>
                    </a:lnTo>
                    <a:lnTo>
                      <a:pt x="459" y="2"/>
                    </a:lnTo>
                    <a:lnTo>
                      <a:pt x="455" y="0"/>
                    </a:lnTo>
                    <a:lnTo>
                      <a:pt x="447" y="4"/>
                    </a:lnTo>
                    <a:lnTo>
                      <a:pt x="437" y="10"/>
                    </a:lnTo>
                    <a:lnTo>
                      <a:pt x="426" y="1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2" name="Freeform 14"/>
              <p:cNvSpPr>
                <a:spLocks/>
              </p:cNvSpPr>
              <p:nvPr/>
            </p:nvSpPr>
            <p:spPr bwMode="auto">
              <a:xfrm>
                <a:off x="2952" y="2179"/>
                <a:ext cx="162" cy="173"/>
              </a:xfrm>
              <a:custGeom>
                <a:avLst/>
                <a:gdLst>
                  <a:gd name="T0" fmla="*/ 62 w 162"/>
                  <a:gd name="T1" fmla="*/ 0 h 173"/>
                  <a:gd name="T2" fmla="*/ 162 w 162"/>
                  <a:gd name="T3" fmla="*/ 61 h 173"/>
                  <a:gd name="T4" fmla="*/ 130 w 162"/>
                  <a:gd name="T5" fmla="*/ 86 h 173"/>
                  <a:gd name="T6" fmla="*/ 99 w 162"/>
                  <a:gd name="T7" fmla="*/ 113 h 173"/>
                  <a:gd name="T8" fmla="*/ 71 w 162"/>
                  <a:gd name="T9" fmla="*/ 141 h 173"/>
                  <a:gd name="T10" fmla="*/ 44 w 162"/>
                  <a:gd name="T11" fmla="*/ 173 h 173"/>
                  <a:gd name="T12" fmla="*/ 0 w 162"/>
                  <a:gd name="T13" fmla="*/ 152 h 173"/>
                  <a:gd name="T14" fmla="*/ 20 w 162"/>
                  <a:gd name="T15" fmla="*/ 114 h 173"/>
                  <a:gd name="T16" fmla="*/ 38 w 162"/>
                  <a:gd name="T17" fmla="*/ 76 h 173"/>
                  <a:gd name="T18" fmla="*/ 51 w 162"/>
                  <a:gd name="T19" fmla="*/ 38 h 173"/>
                  <a:gd name="T20" fmla="*/ 62 w 162"/>
                  <a:gd name="T21" fmla="*/ 0 h 17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2"/>
                  <a:gd name="T34" fmla="*/ 0 h 173"/>
                  <a:gd name="T35" fmla="*/ 162 w 162"/>
                  <a:gd name="T36" fmla="*/ 173 h 17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2" h="173">
                    <a:moveTo>
                      <a:pt x="62" y="0"/>
                    </a:moveTo>
                    <a:lnTo>
                      <a:pt x="162" y="61"/>
                    </a:lnTo>
                    <a:lnTo>
                      <a:pt x="130" y="86"/>
                    </a:lnTo>
                    <a:lnTo>
                      <a:pt x="99" y="113"/>
                    </a:lnTo>
                    <a:lnTo>
                      <a:pt x="71" y="141"/>
                    </a:lnTo>
                    <a:lnTo>
                      <a:pt x="44" y="173"/>
                    </a:lnTo>
                    <a:lnTo>
                      <a:pt x="0" y="152"/>
                    </a:lnTo>
                    <a:lnTo>
                      <a:pt x="20" y="114"/>
                    </a:lnTo>
                    <a:lnTo>
                      <a:pt x="38" y="76"/>
                    </a:lnTo>
                    <a:lnTo>
                      <a:pt x="51" y="3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9E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3" name="Freeform 15"/>
              <p:cNvSpPr>
                <a:spLocks/>
              </p:cNvSpPr>
              <p:nvPr/>
            </p:nvSpPr>
            <p:spPr bwMode="auto">
              <a:xfrm>
                <a:off x="2691" y="2354"/>
                <a:ext cx="295" cy="201"/>
              </a:xfrm>
              <a:custGeom>
                <a:avLst/>
                <a:gdLst>
                  <a:gd name="T0" fmla="*/ 287 w 295"/>
                  <a:gd name="T1" fmla="*/ 21 h 201"/>
                  <a:gd name="T2" fmla="*/ 292 w 295"/>
                  <a:gd name="T3" fmla="*/ 35 h 201"/>
                  <a:gd name="T4" fmla="*/ 295 w 295"/>
                  <a:gd name="T5" fmla="*/ 50 h 201"/>
                  <a:gd name="T6" fmla="*/ 295 w 295"/>
                  <a:gd name="T7" fmla="*/ 65 h 201"/>
                  <a:gd name="T8" fmla="*/ 293 w 295"/>
                  <a:gd name="T9" fmla="*/ 80 h 201"/>
                  <a:gd name="T10" fmla="*/ 290 w 295"/>
                  <a:gd name="T11" fmla="*/ 87 h 201"/>
                  <a:gd name="T12" fmla="*/ 286 w 295"/>
                  <a:gd name="T13" fmla="*/ 94 h 201"/>
                  <a:gd name="T14" fmla="*/ 275 w 295"/>
                  <a:gd name="T15" fmla="*/ 106 h 201"/>
                  <a:gd name="T16" fmla="*/ 263 w 295"/>
                  <a:gd name="T17" fmla="*/ 117 h 201"/>
                  <a:gd name="T18" fmla="*/ 253 w 295"/>
                  <a:gd name="T19" fmla="*/ 129 h 201"/>
                  <a:gd name="T20" fmla="*/ 246 w 295"/>
                  <a:gd name="T21" fmla="*/ 141 h 201"/>
                  <a:gd name="T22" fmla="*/ 242 w 295"/>
                  <a:gd name="T23" fmla="*/ 150 h 201"/>
                  <a:gd name="T24" fmla="*/ 239 w 295"/>
                  <a:gd name="T25" fmla="*/ 157 h 201"/>
                  <a:gd name="T26" fmla="*/ 239 w 295"/>
                  <a:gd name="T27" fmla="*/ 164 h 201"/>
                  <a:gd name="T28" fmla="*/ 241 w 295"/>
                  <a:gd name="T29" fmla="*/ 170 h 201"/>
                  <a:gd name="T30" fmla="*/ 243 w 295"/>
                  <a:gd name="T31" fmla="*/ 178 h 201"/>
                  <a:gd name="T32" fmla="*/ 246 w 295"/>
                  <a:gd name="T33" fmla="*/ 187 h 201"/>
                  <a:gd name="T34" fmla="*/ 249 w 295"/>
                  <a:gd name="T35" fmla="*/ 201 h 201"/>
                  <a:gd name="T36" fmla="*/ 239 w 295"/>
                  <a:gd name="T37" fmla="*/ 197 h 201"/>
                  <a:gd name="T38" fmla="*/ 232 w 295"/>
                  <a:gd name="T39" fmla="*/ 194 h 201"/>
                  <a:gd name="T40" fmla="*/ 220 w 295"/>
                  <a:gd name="T41" fmla="*/ 191 h 201"/>
                  <a:gd name="T42" fmla="*/ 211 w 295"/>
                  <a:gd name="T43" fmla="*/ 187 h 201"/>
                  <a:gd name="T44" fmla="*/ 205 w 295"/>
                  <a:gd name="T45" fmla="*/ 184 h 201"/>
                  <a:gd name="T46" fmla="*/ 202 w 295"/>
                  <a:gd name="T47" fmla="*/ 180 h 201"/>
                  <a:gd name="T48" fmla="*/ 199 w 295"/>
                  <a:gd name="T49" fmla="*/ 173 h 201"/>
                  <a:gd name="T50" fmla="*/ 197 w 295"/>
                  <a:gd name="T51" fmla="*/ 165 h 201"/>
                  <a:gd name="T52" fmla="*/ 192 w 295"/>
                  <a:gd name="T53" fmla="*/ 152 h 201"/>
                  <a:gd name="T54" fmla="*/ 180 w 295"/>
                  <a:gd name="T55" fmla="*/ 158 h 201"/>
                  <a:gd name="T56" fmla="*/ 168 w 295"/>
                  <a:gd name="T57" fmla="*/ 165 h 201"/>
                  <a:gd name="T58" fmla="*/ 144 w 295"/>
                  <a:gd name="T59" fmla="*/ 172 h 201"/>
                  <a:gd name="T60" fmla="*/ 121 w 295"/>
                  <a:gd name="T61" fmla="*/ 177 h 201"/>
                  <a:gd name="T62" fmla="*/ 98 w 295"/>
                  <a:gd name="T63" fmla="*/ 178 h 201"/>
                  <a:gd name="T64" fmla="*/ 75 w 295"/>
                  <a:gd name="T65" fmla="*/ 177 h 201"/>
                  <a:gd name="T66" fmla="*/ 52 w 295"/>
                  <a:gd name="T67" fmla="*/ 174 h 201"/>
                  <a:gd name="T68" fmla="*/ 27 w 295"/>
                  <a:gd name="T69" fmla="*/ 170 h 201"/>
                  <a:gd name="T70" fmla="*/ 0 w 295"/>
                  <a:gd name="T71" fmla="*/ 167 h 201"/>
                  <a:gd name="T72" fmla="*/ 48 w 295"/>
                  <a:gd name="T73" fmla="*/ 157 h 201"/>
                  <a:gd name="T74" fmla="*/ 72 w 295"/>
                  <a:gd name="T75" fmla="*/ 153 h 201"/>
                  <a:gd name="T76" fmla="*/ 95 w 295"/>
                  <a:gd name="T77" fmla="*/ 144 h 201"/>
                  <a:gd name="T78" fmla="*/ 104 w 295"/>
                  <a:gd name="T79" fmla="*/ 140 h 201"/>
                  <a:gd name="T80" fmla="*/ 111 w 295"/>
                  <a:gd name="T81" fmla="*/ 135 h 201"/>
                  <a:gd name="T82" fmla="*/ 124 w 295"/>
                  <a:gd name="T83" fmla="*/ 125 h 201"/>
                  <a:gd name="T84" fmla="*/ 133 w 295"/>
                  <a:gd name="T85" fmla="*/ 114 h 201"/>
                  <a:gd name="T86" fmla="*/ 141 w 295"/>
                  <a:gd name="T87" fmla="*/ 102 h 201"/>
                  <a:gd name="T88" fmla="*/ 154 w 295"/>
                  <a:gd name="T89" fmla="*/ 77 h 201"/>
                  <a:gd name="T90" fmla="*/ 162 w 295"/>
                  <a:gd name="T91" fmla="*/ 64 h 201"/>
                  <a:gd name="T92" fmla="*/ 170 w 295"/>
                  <a:gd name="T93" fmla="*/ 50 h 201"/>
                  <a:gd name="T94" fmla="*/ 187 w 295"/>
                  <a:gd name="T95" fmla="*/ 31 h 201"/>
                  <a:gd name="T96" fmla="*/ 196 w 295"/>
                  <a:gd name="T97" fmla="*/ 22 h 201"/>
                  <a:gd name="T98" fmla="*/ 205 w 295"/>
                  <a:gd name="T99" fmla="*/ 14 h 201"/>
                  <a:gd name="T100" fmla="*/ 218 w 295"/>
                  <a:gd name="T101" fmla="*/ 8 h 201"/>
                  <a:gd name="T102" fmla="*/ 229 w 295"/>
                  <a:gd name="T103" fmla="*/ 3 h 201"/>
                  <a:gd name="T104" fmla="*/ 242 w 295"/>
                  <a:gd name="T105" fmla="*/ 1 h 201"/>
                  <a:gd name="T106" fmla="*/ 255 w 295"/>
                  <a:gd name="T107" fmla="*/ 0 h 201"/>
                  <a:gd name="T108" fmla="*/ 265 w 295"/>
                  <a:gd name="T109" fmla="*/ 2 h 201"/>
                  <a:gd name="T110" fmla="*/ 273 w 295"/>
                  <a:gd name="T111" fmla="*/ 7 h 201"/>
                  <a:gd name="T112" fmla="*/ 281 w 295"/>
                  <a:gd name="T113" fmla="*/ 13 h 201"/>
                  <a:gd name="T114" fmla="*/ 287 w 295"/>
                  <a:gd name="T115" fmla="*/ 21 h 20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95"/>
                  <a:gd name="T175" fmla="*/ 0 h 201"/>
                  <a:gd name="T176" fmla="*/ 295 w 295"/>
                  <a:gd name="T177" fmla="*/ 201 h 20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95" h="201">
                    <a:moveTo>
                      <a:pt x="287" y="21"/>
                    </a:moveTo>
                    <a:lnTo>
                      <a:pt x="292" y="35"/>
                    </a:lnTo>
                    <a:lnTo>
                      <a:pt x="295" y="50"/>
                    </a:lnTo>
                    <a:lnTo>
                      <a:pt x="295" y="65"/>
                    </a:lnTo>
                    <a:lnTo>
                      <a:pt x="293" y="80"/>
                    </a:lnTo>
                    <a:lnTo>
                      <a:pt x="290" y="87"/>
                    </a:lnTo>
                    <a:lnTo>
                      <a:pt x="286" y="94"/>
                    </a:lnTo>
                    <a:lnTo>
                      <a:pt x="275" y="106"/>
                    </a:lnTo>
                    <a:lnTo>
                      <a:pt x="263" y="117"/>
                    </a:lnTo>
                    <a:lnTo>
                      <a:pt x="253" y="129"/>
                    </a:lnTo>
                    <a:lnTo>
                      <a:pt x="246" y="141"/>
                    </a:lnTo>
                    <a:lnTo>
                      <a:pt x="242" y="150"/>
                    </a:lnTo>
                    <a:lnTo>
                      <a:pt x="239" y="157"/>
                    </a:lnTo>
                    <a:lnTo>
                      <a:pt x="239" y="164"/>
                    </a:lnTo>
                    <a:lnTo>
                      <a:pt x="241" y="170"/>
                    </a:lnTo>
                    <a:lnTo>
                      <a:pt x="243" y="178"/>
                    </a:lnTo>
                    <a:lnTo>
                      <a:pt x="246" y="187"/>
                    </a:lnTo>
                    <a:lnTo>
                      <a:pt x="249" y="201"/>
                    </a:lnTo>
                    <a:lnTo>
                      <a:pt x="239" y="197"/>
                    </a:lnTo>
                    <a:lnTo>
                      <a:pt x="232" y="194"/>
                    </a:lnTo>
                    <a:lnTo>
                      <a:pt x="220" y="191"/>
                    </a:lnTo>
                    <a:lnTo>
                      <a:pt x="211" y="187"/>
                    </a:lnTo>
                    <a:lnTo>
                      <a:pt x="205" y="184"/>
                    </a:lnTo>
                    <a:lnTo>
                      <a:pt x="202" y="180"/>
                    </a:lnTo>
                    <a:lnTo>
                      <a:pt x="199" y="173"/>
                    </a:lnTo>
                    <a:lnTo>
                      <a:pt x="197" y="165"/>
                    </a:lnTo>
                    <a:lnTo>
                      <a:pt x="192" y="152"/>
                    </a:lnTo>
                    <a:lnTo>
                      <a:pt x="180" y="158"/>
                    </a:lnTo>
                    <a:lnTo>
                      <a:pt x="168" y="165"/>
                    </a:lnTo>
                    <a:lnTo>
                      <a:pt x="144" y="172"/>
                    </a:lnTo>
                    <a:lnTo>
                      <a:pt x="121" y="177"/>
                    </a:lnTo>
                    <a:lnTo>
                      <a:pt x="98" y="178"/>
                    </a:lnTo>
                    <a:lnTo>
                      <a:pt x="75" y="177"/>
                    </a:lnTo>
                    <a:lnTo>
                      <a:pt x="52" y="174"/>
                    </a:lnTo>
                    <a:lnTo>
                      <a:pt x="27" y="170"/>
                    </a:lnTo>
                    <a:lnTo>
                      <a:pt x="0" y="167"/>
                    </a:lnTo>
                    <a:lnTo>
                      <a:pt x="48" y="157"/>
                    </a:lnTo>
                    <a:lnTo>
                      <a:pt x="72" y="153"/>
                    </a:lnTo>
                    <a:lnTo>
                      <a:pt x="95" y="144"/>
                    </a:lnTo>
                    <a:lnTo>
                      <a:pt x="104" y="140"/>
                    </a:lnTo>
                    <a:lnTo>
                      <a:pt x="111" y="135"/>
                    </a:lnTo>
                    <a:lnTo>
                      <a:pt x="124" y="125"/>
                    </a:lnTo>
                    <a:lnTo>
                      <a:pt x="133" y="114"/>
                    </a:lnTo>
                    <a:lnTo>
                      <a:pt x="141" y="102"/>
                    </a:lnTo>
                    <a:lnTo>
                      <a:pt x="154" y="77"/>
                    </a:lnTo>
                    <a:lnTo>
                      <a:pt x="162" y="64"/>
                    </a:lnTo>
                    <a:lnTo>
                      <a:pt x="170" y="50"/>
                    </a:lnTo>
                    <a:lnTo>
                      <a:pt x="187" y="31"/>
                    </a:lnTo>
                    <a:lnTo>
                      <a:pt x="196" y="22"/>
                    </a:lnTo>
                    <a:lnTo>
                      <a:pt x="205" y="14"/>
                    </a:lnTo>
                    <a:lnTo>
                      <a:pt x="218" y="8"/>
                    </a:lnTo>
                    <a:lnTo>
                      <a:pt x="229" y="3"/>
                    </a:lnTo>
                    <a:lnTo>
                      <a:pt x="242" y="1"/>
                    </a:lnTo>
                    <a:lnTo>
                      <a:pt x="255" y="0"/>
                    </a:lnTo>
                    <a:lnTo>
                      <a:pt x="265" y="2"/>
                    </a:lnTo>
                    <a:lnTo>
                      <a:pt x="273" y="7"/>
                    </a:lnTo>
                    <a:lnTo>
                      <a:pt x="281" y="13"/>
                    </a:lnTo>
                    <a:lnTo>
                      <a:pt x="287" y="21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4" name="Freeform 16"/>
              <p:cNvSpPr>
                <a:spLocks/>
              </p:cNvSpPr>
              <p:nvPr/>
            </p:nvSpPr>
            <p:spPr bwMode="auto">
              <a:xfrm>
                <a:off x="3051" y="1810"/>
                <a:ext cx="399" cy="367"/>
              </a:xfrm>
              <a:custGeom>
                <a:avLst/>
                <a:gdLst>
                  <a:gd name="T0" fmla="*/ 0 w 399"/>
                  <a:gd name="T1" fmla="*/ 353 h 367"/>
                  <a:gd name="T2" fmla="*/ 17 w 399"/>
                  <a:gd name="T3" fmla="*/ 324 h 367"/>
                  <a:gd name="T4" fmla="*/ 34 w 399"/>
                  <a:gd name="T5" fmla="*/ 294 h 367"/>
                  <a:gd name="T6" fmla="*/ 54 w 399"/>
                  <a:gd name="T7" fmla="*/ 268 h 367"/>
                  <a:gd name="T8" fmla="*/ 76 w 399"/>
                  <a:gd name="T9" fmla="*/ 244 h 367"/>
                  <a:gd name="T10" fmla="*/ 99 w 399"/>
                  <a:gd name="T11" fmla="*/ 220 h 367"/>
                  <a:gd name="T12" fmla="*/ 123 w 399"/>
                  <a:gd name="T13" fmla="*/ 198 h 367"/>
                  <a:gd name="T14" fmla="*/ 176 w 399"/>
                  <a:gd name="T15" fmla="*/ 158 h 367"/>
                  <a:gd name="T16" fmla="*/ 230 w 399"/>
                  <a:gd name="T17" fmla="*/ 120 h 367"/>
                  <a:gd name="T18" fmla="*/ 286 w 399"/>
                  <a:gd name="T19" fmla="*/ 82 h 367"/>
                  <a:gd name="T20" fmla="*/ 343 w 399"/>
                  <a:gd name="T21" fmla="*/ 43 h 367"/>
                  <a:gd name="T22" fmla="*/ 399 w 399"/>
                  <a:gd name="T23" fmla="*/ 0 h 367"/>
                  <a:gd name="T24" fmla="*/ 376 w 399"/>
                  <a:gd name="T25" fmla="*/ 25 h 367"/>
                  <a:gd name="T26" fmla="*/ 352 w 399"/>
                  <a:gd name="T27" fmla="*/ 49 h 367"/>
                  <a:gd name="T28" fmla="*/ 303 w 399"/>
                  <a:gd name="T29" fmla="*/ 94 h 367"/>
                  <a:gd name="T30" fmla="*/ 202 w 399"/>
                  <a:gd name="T31" fmla="*/ 176 h 367"/>
                  <a:gd name="T32" fmla="*/ 151 w 399"/>
                  <a:gd name="T33" fmla="*/ 217 h 367"/>
                  <a:gd name="T34" fmla="*/ 102 w 399"/>
                  <a:gd name="T35" fmla="*/ 261 h 367"/>
                  <a:gd name="T36" fmla="*/ 79 w 399"/>
                  <a:gd name="T37" fmla="*/ 285 h 367"/>
                  <a:gd name="T38" fmla="*/ 56 w 399"/>
                  <a:gd name="T39" fmla="*/ 311 h 367"/>
                  <a:gd name="T40" fmla="*/ 34 w 399"/>
                  <a:gd name="T41" fmla="*/ 338 h 367"/>
                  <a:gd name="T42" fmla="*/ 13 w 399"/>
                  <a:gd name="T43" fmla="*/ 367 h 367"/>
                  <a:gd name="T44" fmla="*/ 0 w 399"/>
                  <a:gd name="T45" fmla="*/ 353 h 36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9"/>
                  <a:gd name="T70" fmla="*/ 0 h 367"/>
                  <a:gd name="T71" fmla="*/ 399 w 399"/>
                  <a:gd name="T72" fmla="*/ 367 h 36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9" h="367">
                    <a:moveTo>
                      <a:pt x="0" y="353"/>
                    </a:moveTo>
                    <a:lnTo>
                      <a:pt x="17" y="324"/>
                    </a:lnTo>
                    <a:lnTo>
                      <a:pt x="34" y="294"/>
                    </a:lnTo>
                    <a:lnTo>
                      <a:pt x="54" y="268"/>
                    </a:lnTo>
                    <a:lnTo>
                      <a:pt x="76" y="244"/>
                    </a:lnTo>
                    <a:lnTo>
                      <a:pt x="99" y="220"/>
                    </a:lnTo>
                    <a:lnTo>
                      <a:pt x="123" y="198"/>
                    </a:lnTo>
                    <a:lnTo>
                      <a:pt x="176" y="158"/>
                    </a:lnTo>
                    <a:lnTo>
                      <a:pt x="230" y="120"/>
                    </a:lnTo>
                    <a:lnTo>
                      <a:pt x="286" y="82"/>
                    </a:lnTo>
                    <a:lnTo>
                      <a:pt x="343" y="43"/>
                    </a:lnTo>
                    <a:lnTo>
                      <a:pt x="399" y="0"/>
                    </a:lnTo>
                    <a:lnTo>
                      <a:pt x="376" y="25"/>
                    </a:lnTo>
                    <a:lnTo>
                      <a:pt x="352" y="49"/>
                    </a:lnTo>
                    <a:lnTo>
                      <a:pt x="303" y="94"/>
                    </a:lnTo>
                    <a:lnTo>
                      <a:pt x="202" y="176"/>
                    </a:lnTo>
                    <a:lnTo>
                      <a:pt x="151" y="217"/>
                    </a:lnTo>
                    <a:lnTo>
                      <a:pt x="102" y="261"/>
                    </a:lnTo>
                    <a:lnTo>
                      <a:pt x="79" y="285"/>
                    </a:lnTo>
                    <a:lnTo>
                      <a:pt x="56" y="311"/>
                    </a:lnTo>
                    <a:lnTo>
                      <a:pt x="34" y="338"/>
                    </a:lnTo>
                    <a:lnTo>
                      <a:pt x="13" y="367"/>
                    </a:lnTo>
                    <a:lnTo>
                      <a:pt x="0" y="353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5" name="Freeform 17"/>
              <p:cNvSpPr>
                <a:spLocks/>
              </p:cNvSpPr>
              <p:nvPr/>
            </p:nvSpPr>
            <p:spPr bwMode="auto">
              <a:xfrm>
                <a:off x="3110" y="1906"/>
                <a:ext cx="277" cy="288"/>
              </a:xfrm>
              <a:custGeom>
                <a:avLst/>
                <a:gdLst>
                  <a:gd name="T0" fmla="*/ 0 w 277"/>
                  <a:gd name="T1" fmla="*/ 279 h 288"/>
                  <a:gd name="T2" fmla="*/ 15 w 277"/>
                  <a:gd name="T3" fmla="*/ 256 h 288"/>
                  <a:gd name="T4" fmla="*/ 30 w 277"/>
                  <a:gd name="T5" fmla="*/ 237 h 288"/>
                  <a:gd name="T6" fmla="*/ 62 w 277"/>
                  <a:gd name="T7" fmla="*/ 197 h 288"/>
                  <a:gd name="T8" fmla="*/ 96 w 277"/>
                  <a:gd name="T9" fmla="*/ 164 h 288"/>
                  <a:gd name="T10" fmla="*/ 131 w 277"/>
                  <a:gd name="T11" fmla="*/ 131 h 288"/>
                  <a:gd name="T12" fmla="*/ 204 w 277"/>
                  <a:gd name="T13" fmla="*/ 68 h 288"/>
                  <a:gd name="T14" fmla="*/ 241 w 277"/>
                  <a:gd name="T15" fmla="*/ 35 h 288"/>
                  <a:gd name="T16" fmla="*/ 277 w 277"/>
                  <a:gd name="T17" fmla="*/ 0 h 288"/>
                  <a:gd name="T18" fmla="*/ 243 w 277"/>
                  <a:gd name="T19" fmla="*/ 36 h 288"/>
                  <a:gd name="T20" fmla="*/ 207 w 277"/>
                  <a:gd name="T21" fmla="*/ 71 h 288"/>
                  <a:gd name="T22" fmla="*/ 135 w 277"/>
                  <a:gd name="T23" fmla="*/ 138 h 288"/>
                  <a:gd name="T24" fmla="*/ 100 w 277"/>
                  <a:gd name="T25" fmla="*/ 172 h 288"/>
                  <a:gd name="T26" fmla="*/ 67 w 277"/>
                  <a:gd name="T27" fmla="*/ 208 h 288"/>
                  <a:gd name="T28" fmla="*/ 37 w 277"/>
                  <a:gd name="T29" fmla="*/ 246 h 288"/>
                  <a:gd name="T30" fmla="*/ 8 w 277"/>
                  <a:gd name="T31" fmla="*/ 288 h 288"/>
                  <a:gd name="T32" fmla="*/ 0 w 277"/>
                  <a:gd name="T33" fmla="*/ 279 h 28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7"/>
                  <a:gd name="T52" fmla="*/ 0 h 288"/>
                  <a:gd name="T53" fmla="*/ 277 w 277"/>
                  <a:gd name="T54" fmla="*/ 288 h 28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7" h="288">
                    <a:moveTo>
                      <a:pt x="0" y="279"/>
                    </a:moveTo>
                    <a:lnTo>
                      <a:pt x="15" y="256"/>
                    </a:lnTo>
                    <a:lnTo>
                      <a:pt x="30" y="237"/>
                    </a:lnTo>
                    <a:lnTo>
                      <a:pt x="62" y="197"/>
                    </a:lnTo>
                    <a:lnTo>
                      <a:pt x="96" y="164"/>
                    </a:lnTo>
                    <a:lnTo>
                      <a:pt x="131" y="131"/>
                    </a:lnTo>
                    <a:lnTo>
                      <a:pt x="204" y="68"/>
                    </a:lnTo>
                    <a:lnTo>
                      <a:pt x="241" y="35"/>
                    </a:lnTo>
                    <a:lnTo>
                      <a:pt x="277" y="0"/>
                    </a:lnTo>
                    <a:lnTo>
                      <a:pt x="243" y="36"/>
                    </a:lnTo>
                    <a:lnTo>
                      <a:pt x="207" y="71"/>
                    </a:lnTo>
                    <a:lnTo>
                      <a:pt x="135" y="138"/>
                    </a:lnTo>
                    <a:lnTo>
                      <a:pt x="100" y="172"/>
                    </a:lnTo>
                    <a:lnTo>
                      <a:pt x="67" y="208"/>
                    </a:lnTo>
                    <a:lnTo>
                      <a:pt x="37" y="246"/>
                    </a:lnTo>
                    <a:lnTo>
                      <a:pt x="8" y="288"/>
                    </a:lnTo>
                    <a:lnTo>
                      <a:pt x="0" y="27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6" name="Freeform 18"/>
              <p:cNvSpPr>
                <a:spLocks/>
              </p:cNvSpPr>
              <p:nvPr/>
            </p:nvSpPr>
            <p:spPr bwMode="auto">
              <a:xfrm>
                <a:off x="2966" y="2200"/>
                <a:ext cx="93" cy="134"/>
              </a:xfrm>
              <a:custGeom>
                <a:avLst/>
                <a:gdLst>
                  <a:gd name="T0" fmla="*/ 52 w 93"/>
                  <a:gd name="T1" fmla="*/ 0 h 134"/>
                  <a:gd name="T2" fmla="*/ 41 w 93"/>
                  <a:gd name="T3" fmla="*/ 34 h 134"/>
                  <a:gd name="T4" fmla="*/ 29 w 93"/>
                  <a:gd name="T5" fmla="*/ 66 h 134"/>
                  <a:gd name="T6" fmla="*/ 15 w 93"/>
                  <a:gd name="T7" fmla="*/ 97 h 134"/>
                  <a:gd name="T8" fmla="*/ 0 w 93"/>
                  <a:gd name="T9" fmla="*/ 130 h 134"/>
                  <a:gd name="T10" fmla="*/ 12 w 93"/>
                  <a:gd name="T11" fmla="*/ 134 h 134"/>
                  <a:gd name="T12" fmla="*/ 18 w 93"/>
                  <a:gd name="T13" fmla="*/ 119 h 134"/>
                  <a:gd name="T14" fmla="*/ 26 w 93"/>
                  <a:gd name="T15" fmla="*/ 102 h 134"/>
                  <a:gd name="T16" fmla="*/ 42 w 93"/>
                  <a:gd name="T17" fmla="*/ 67 h 134"/>
                  <a:gd name="T18" fmla="*/ 52 w 93"/>
                  <a:gd name="T19" fmla="*/ 52 h 134"/>
                  <a:gd name="T20" fmla="*/ 64 w 93"/>
                  <a:gd name="T21" fmla="*/ 37 h 134"/>
                  <a:gd name="T22" fmla="*/ 77 w 93"/>
                  <a:gd name="T23" fmla="*/ 28 h 134"/>
                  <a:gd name="T24" fmla="*/ 85 w 93"/>
                  <a:gd name="T25" fmla="*/ 23 h 134"/>
                  <a:gd name="T26" fmla="*/ 93 w 93"/>
                  <a:gd name="T27" fmla="*/ 21 h 134"/>
                  <a:gd name="T28" fmla="*/ 91 w 93"/>
                  <a:gd name="T29" fmla="*/ 20 h 134"/>
                  <a:gd name="T30" fmla="*/ 86 w 93"/>
                  <a:gd name="T31" fmla="*/ 18 h 134"/>
                  <a:gd name="T32" fmla="*/ 72 w 93"/>
                  <a:gd name="T33" fmla="*/ 11 h 134"/>
                  <a:gd name="T34" fmla="*/ 58 w 93"/>
                  <a:gd name="T35" fmla="*/ 4 h 134"/>
                  <a:gd name="T36" fmla="*/ 53 w 93"/>
                  <a:gd name="T37" fmla="*/ 1 h 134"/>
                  <a:gd name="T38" fmla="*/ 52 w 93"/>
                  <a:gd name="T39" fmla="*/ 0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3"/>
                  <a:gd name="T61" fmla="*/ 0 h 134"/>
                  <a:gd name="T62" fmla="*/ 93 w 93"/>
                  <a:gd name="T63" fmla="*/ 134 h 13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3" h="134">
                    <a:moveTo>
                      <a:pt x="52" y="0"/>
                    </a:moveTo>
                    <a:lnTo>
                      <a:pt x="41" y="34"/>
                    </a:lnTo>
                    <a:lnTo>
                      <a:pt x="29" y="66"/>
                    </a:lnTo>
                    <a:lnTo>
                      <a:pt x="15" y="97"/>
                    </a:lnTo>
                    <a:lnTo>
                      <a:pt x="0" y="130"/>
                    </a:lnTo>
                    <a:lnTo>
                      <a:pt x="12" y="134"/>
                    </a:lnTo>
                    <a:lnTo>
                      <a:pt x="18" y="119"/>
                    </a:lnTo>
                    <a:lnTo>
                      <a:pt x="26" y="102"/>
                    </a:lnTo>
                    <a:lnTo>
                      <a:pt x="42" y="67"/>
                    </a:lnTo>
                    <a:lnTo>
                      <a:pt x="52" y="52"/>
                    </a:lnTo>
                    <a:lnTo>
                      <a:pt x="64" y="37"/>
                    </a:lnTo>
                    <a:lnTo>
                      <a:pt x="77" y="28"/>
                    </a:lnTo>
                    <a:lnTo>
                      <a:pt x="85" y="23"/>
                    </a:lnTo>
                    <a:lnTo>
                      <a:pt x="93" y="21"/>
                    </a:lnTo>
                    <a:lnTo>
                      <a:pt x="91" y="20"/>
                    </a:lnTo>
                    <a:lnTo>
                      <a:pt x="86" y="18"/>
                    </a:lnTo>
                    <a:lnTo>
                      <a:pt x="72" y="11"/>
                    </a:lnTo>
                    <a:lnTo>
                      <a:pt x="58" y="4"/>
                    </a:lnTo>
                    <a:lnTo>
                      <a:pt x="53" y="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7" name="Freeform 19"/>
              <p:cNvSpPr>
                <a:spLocks/>
              </p:cNvSpPr>
              <p:nvPr/>
            </p:nvSpPr>
            <p:spPr bwMode="auto">
              <a:xfrm>
                <a:off x="2993" y="2238"/>
                <a:ext cx="81" cy="97"/>
              </a:xfrm>
              <a:custGeom>
                <a:avLst/>
                <a:gdLst>
                  <a:gd name="T0" fmla="*/ 81 w 81"/>
                  <a:gd name="T1" fmla="*/ 0 h 97"/>
                  <a:gd name="T2" fmla="*/ 43 w 81"/>
                  <a:gd name="T3" fmla="*/ 27 h 97"/>
                  <a:gd name="T4" fmla="*/ 19 w 81"/>
                  <a:gd name="T5" fmla="*/ 56 h 97"/>
                  <a:gd name="T6" fmla="*/ 0 w 81"/>
                  <a:gd name="T7" fmla="*/ 97 h 97"/>
                  <a:gd name="T8" fmla="*/ 38 w 81"/>
                  <a:gd name="T9" fmla="*/ 50 h 97"/>
                  <a:gd name="T10" fmla="*/ 66 w 81"/>
                  <a:gd name="T11" fmla="*/ 27 h 97"/>
                  <a:gd name="T12" fmla="*/ 81 w 81"/>
                  <a:gd name="T13" fmla="*/ 0 h 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1"/>
                  <a:gd name="T22" fmla="*/ 0 h 97"/>
                  <a:gd name="T23" fmla="*/ 81 w 81"/>
                  <a:gd name="T24" fmla="*/ 97 h 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1" h="97">
                    <a:moveTo>
                      <a:pt x="81" y="0"/>
                    </a:moveTo>
                    <a:lnTo>
                      <a:pt x="43" y="27"/>
                    </a:lnTo>
                    <a:lnTo>
                      <a:pt x="19" y="56"/>
                    </a:lnTo>
                    <a:lnTo>
                      <a:pt x="0" y="97"/>
                    </a:lnTo>
                    <a:lnTo>
                      <a:pt x="38" y="50"/>
                    </a:lnTo>
                    <a:lnTo>
                      <a:pt x="66" y="27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8" name="Freeform 20"/>
              <p:cNvSpPr>
                <a:spLocks/>
              </p:cNvSpPr>
              <p:nvPr/>
            </p:nvSpPr>
            <p:spPr bwMode="auto">
              <a:xfrm>
                <a:off x="2716" y="2416"/>
                <a:ext cx="242" cy="137"/>
              </a:xfrm>
              <a:custGeom>
                <a:avLst/>
                <a:gdLst>
                  <a:gd name="T0" fmla="*/ 0 w 242"/>
                  <a:gd name="T1" fmla="*/ 106 h 137"/>
                  <a:gd name="T2" fmla="*/ 25 w 242"/>
                  <a:gd name="T3" fmla="*/ 99 h 137"/>
                  <a:gd name="T4" fmla="*/ 48 w 242"/>
                  <a:gd name="T5" fmla="*/ 92 h 137"/>
                  <a:gd name="T6" fmla="*/ 70 w 242"/>
                  <a:gd name="T7" fmla="*/ 83 h 137"/>
                  <a:gd name="T8" fmla="*/ 88 w 242"/>
                  <a:gd name="T9" fmla="*/ 72 h 137"/>
                  <a:gd name="T10" fmla="*/ 106 w 242"/>
                  <a:gd name="T11" fmla="*/ 60 h 137"/>
                  <a:gd name="T12" fmla="*/ 121 w 242"/>
                  <a:gd name="T13" fmla="*/ 45 h 137"/>
                  <a:gd name="T14" fmla="*/ 136 w 242"/>
                  <a:gd name="T15" fmla="*/ 26 h 137"/>
                  <a:gd name="T16" fmla="*/ 147 w 242"/>
                  <a:gd name="T17" fmla="*/ 6 h 137"/>
                  <a:gd name="T18" fmla="*/ 144 w 242"/>
                  <a:gd name="T19" fmla="*/ 25 h 137"/>
                  <a:gd name="T20" fmla="*/ 142 w 242"/>
                  <a:gd name="T21" fmla="*/ 35 h 137"/>
                  <a:gd name="T22" fmla="*/ 138 w 242"/>
                  <a:gd name="T23" fmla="*/ 46 h 137"/>
                  <a:gd name="T24" fmla="*/ 132 w 242"/>
                  <a:gd name="T25" fmla="*/ 57 h 137"/>
                  <a:gd name="T26" fmla="*/ 125 w 242"/>
                  <a:gd name="T27" fmla="*/ 67 h 137"/>
                  <a:gd name="T28" fmla="*/ 115 w 242"/>
                  <a:gd name="T29" fmla="*/ 76 h 137"/>
                  <a:gd name="T30" fmla="*/ 102 w 242"/>
                  <a:gd name="T31" fmla="*/ 86 h 137"/>
                  <a:gd name="T32" fmla="*/ 122 w 242"/>
                  <a:gd name="T33" fmla="*/ 81 h 137"/>
                  <a:gd name="T34" fmla="*/ 139 w 242"/>
                  <a:gd name="T35" fmla="*/ 72 h 137"/>
                  <a:gd name="T36" fmla="*/ 152 w 242"/>
                  <a:gd name="T37" fmla="*/ 61 h 137"/>
                  <a:gd name="T38" fmla="*/ 163 w 242"/>
                  <a:gd name="T39" fmla="*/ 48 h 137"/>
                  <a:gd name="T40" fmla="*/ 183 w 242"/>
                  <a:gd name="T41" fmla="*/ 22 h 137"/>
                  <a:gd name="T42" fmla="*/ 191 w 242"/>
                  <a:gd name="T43" fmla="*/ 10 h 137"/>
                  <a:gd name="T44" fmla="*/ 199 w 242"/>
                  <a:gd name="T45" fmla="*/ 0 h 137"/>
                  <a:gd name="T46" fmla="*/ 196 w 242"/>
                  <a:gd name="T47" fmla="*/ 9 h 137"/>
                  <a:gd name="T48" fmla="*/ 194 w 242"/>
                  <a:gd name="T49" fmla="*/ 20 h 137"/>
                  <a:gd name="T50" fmla="*/ 190 w 242"/>
                  <a:gd name="T51" fmla="*/ 43 h 137"/>
                  <a:gd name="T52" fmla="*/ 190 w 242"/>
                  <a:gd name="T53" fmla="*/ 64 h 137"/>
                  <a:gd name="T54" fmla="*/ 191 w 242"/>
                  <a:gd name="T55" fmla="*/ 75 h 137"/>
                  <a:gd name="T56" fmla="*/ 194 w 242"/>
                  <a:gd name="T57" fmla="*/ 84 h 137"/>
                  <a:gd name="T58" fmla="*/ 216 w 242"/>
                  <a:gd name="T59" fmla="*/ 55 h 137"/>
                  <a:gd name="T60" fmla="*/ 229 w 242"/>
                  <a:gd name="T61" fmla="*/ 40 h 137"/>
                  <a:gd name="T62" fmla="*/ 242 w 242"/>
                  <a:gd name="T63" fmla="*/ 27 h 137"/>
                  <a:gd name="T64" fmla="*/ 231 w 242"/>
                  <a:gd name="T65" fmla="*/ 45 h 137"/>
                  <a:gd name="T66" fmla="*/ 223 w 242"/>
                  <a:gd name="T67" fmla="*/ 61 h 137"/>
                  <a:gd name="T68" fmla="*/ 218 w 242"/>
                  <a:gd name="T69" fmla="*/ 74 h 137"/>
                  <a:gd name="T70" fmla="*/ 216 w 242"/>
                  <a:gd name="T71" fmla="*/ 86 h 137"/>
                  <a:gd name="T72" fmla="*/ 214 w 242"/>
                  <a:gd name="T73" fmla="*/ 97 h 137"/>
                  <a:gd name="T74" fmla="*/ 216 w 242"/>
                  <a:gd name="T75" fmla="*/ 109 h 137"/>
                  <a:gd name="T76" fmla="*/ 219 w 242"/>
                  <a:gd name="T77" fmla="*/ 122 h 137"/>
                  <a:gd name="T78" fmla="*/ 223 w 242"/>
                  <a:gd name="T79" fmla="*/ 137 h 137"/>
                  <a:gd name="T80" fmla="*/ 212 w 242"/>
                  <a:gd name="T81" fmla="*/ 135 h 137"/>
                  <a:gd name="T82" fmla="*/ 204 w 242"/>
                  <a:gd name="T83" fmla="*/ 132 h 137"/>
                  <a:gd name="T84" fmla="*/ 196 w 242"/>
                  <a:gd name="T85" fmla="*/ 129 h 137"/>
                  <a:gd name="T86" fmla="*/ 190 w 242"/>
                  <a:gd name="T87" fmla="*/ 125 h 137"/>
                  <a:gd name="T88" fmla="*/ 184 w 242"/>
                  <a:gd name="T89" fmla="*/ 120 h 137"/>
                  <a:gd name="T90" fmla="*/ 180 w 242"/>
                  <a:gd name="T91" fmla="*/ 115 h 137"/>
                  <a:gd name="T92" fmla="*/ 178 w 242"/>
                  <a:gd name="T93" fmla="*/ 100 h 137"/>
                  <a:gd name="T94" fmla="*/ 176 w 242"/>
                  <a:gd name="T95" fmla="*/ 92 h 137"/>
                  <a:gd name="T96" fmla="*/ 171 w 242"/>
                  <a:gd name="T97" fmla="*/ 82 h 137"/>
                  <a:gd name="T98" fmla="*/ 154 w 242"/>
                  <a:gd name="T99" fmla="*/ 94 h 137"/>
                  <a:gd name="T100" fmla="*/ 134 w 242"/>
                  <a:gd name="T101" fmla="*/ 103 h 137"/>
                  <a:gd name="T102" fmla="*/ 113 w 242"/>
                  <a:gd name="T103" fmla="*/ 109 h 137"/>
                  <a:gd name="T104" fmla="*/ 89 w 242"/>
                  <a:gd name="T105" fmla="*/ 114 h 137"/>
                  <a:gd name="T106" fmla="*/ 65 w 242"/>
                  <a:gd name="T107" fmla="*/ 115 h 137"/>
                  <a:gd name="T108" fmla="*/ 41 w 242"/>
                  <a:gd name="T109" fmla="*/ 114 h 137"/>
                  <a:gd name="T110" fmla="*/ 19 w 242"/>
                  <a:gd name="T111" fmla="*/ 111 h 137"/>
                  <a:gd name="T112" fmla="*/ 0 w 242"/>
                  <a:gd name="T113" fmla="*/ 106 h 13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2"/>
                  <a:gd name="T172" fmla="*/ 0 h 137"/>
                  <a:gd name="T173" fmla="*/ 242 w 242"/>
                  <a:gd name="T174" fmla="*/ 137 h 13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2" h="137">
                    <a:moveTo>
                      <a:pt x="0" y="106"/>
                    </a:moveTo>
                    <a:lnTo>
                      <a:pt x="25" y="99"/>
                    </a:lnTo>
                    <a:lnTo>
                      <a:pt x="48" y="92"/>
                    </a:lnTo>
                    <a:lnTo>
                      <a:pt x="70" y="83"/>
                    </a:lnTo>
                    <a:lnTo>
                      <a:pt x="88" y="72"/>
                    </a:lnTo>
                    <a:lnTo>
                      <a:pt x="106" y="60"/>
                    </a:lnTo>
                    <a:lnTo>
                      <a:pt x="121" y="45"/>
                    </a:lnTo>
                    <a:lnTo>
                      <a:pt x="136" y="26"/>
                    </a:lnTo>
                    <a:lnTo>
                      <a:pt x="147" y="6"/>
                    </a:lnTo>
                    <a:lnTo>
                      <a:pt x="144" y="25"/>
                    </a:lnTo>
                    <a:lnTo>
                      <a:pt x="142" y="35"/>
                    </a:lnTo>
                    <a:lnTo>
                      <a:pt x="138" y="46"/>
                    </a:lnTo>
                    <a:lnTo>
                      <a:pt x="132" y="57"/>
                    </a:lnTo>
                    <a:lnTo>
                      <a:pt x="125" y="67"/>
                    </a:lnTo>
                    <a:lnTo>
                      <a:pt x="115" y="76"/>
                    </a:lnTo>
                    <a:lnTo>
                      <a:pt x="102" y="86"/>
                    </a:lnTo>
                    <a:lnTo>
                      <a:pt x="122" y="81"/>
                    </a:lnTo>
                    <a:lnTo>
                      <a:pt x="139" y="72"/>
                    </a:lnTo>
                    <a:lnTo>
                      <a:pt x="152" y="61"/>
                    </a:lnTo>
                    <a:lnTo>
                      <a:pt x="163" y="48"/>
                    </a:lnTo>
                    <a:lnTo>
                      <a:pt x="183" y="22"/>
                    </a:lnTo>
                    <a:lnTo>
                      <a:pt x="191" y="10"/>
                    </a:lnTo>
                    <a:lnTo>
                      <a:pt x="199" y="0"/>
                    </a:lnTo>
                    <a:lnTo>
                      <a:pt x="196" y="9"/>
                    </a:lnTo>
                    <a:lnTo>
                      <a:pt x="194" y="20"/>
                    </a:lnTo>
                    <a:lnTo>
                      <a:pt x="190" y="43"/>
                    </a:lnTo>
                    <a:lnTo>
                      <a:pt x="190" y="64"/>
                    </a:lnTo>
                    <a:lnTo>
                      <a:pt x="191" y="75"/>
                    </a:lnTo>
                    <a:lnTo>
                      <a:pt x="194" y="84"/>
                    </a:lnTo>
                    <a:lnTo>
                      <a:pt x="216" y="55"/>
                    </a:lnTo>
                    <a:lnTo>
                      <a:pt x="229" y="40"/>
                    </a:lnTo>
                    <a:lnTo>
                      <a:pt x="242" y="27"/>
                    </a:lnTo>
                    <a:lnTo>
                      <a:pt x="231" y="45"/>
                    </a:lnTo>
                    <a:lnTo>
                      <a:pt x="223" y="61"/>
                    </a:lnTo>
                    <a:lnTo>
                      <a:pt x="218" y="74"/>
                    </a:lnTo>
                    <a:lnTo>
                      <a:pt x="216" y="86"/>
                    </a:lnTo>
                    <a:lnTo>
                      <a:pt x="214" y="97"/>
                    </a:lnTo>
                    <a:lnTo>
                      <a:pt x="216" y="109"/>
                    </a:lnTo>
                    <a:lnTo>
                      <a:pt x="219" y="122"/>
                    </a:lnTo>
                    <a:lnTo>
                      <a:pt x="223" y="137"/>
                    </a:lnTo>
                    <a:lnTo>
                      <a:pt x="212" y="135"/>
                    </a:lnTo>
                    <a:lnTo>
                      <a:pt x="204" y="132"/>
                    </a:lnTo>
                    <a:lnTo>
                      <a:pt x="196" y="129"/>
                    </a:lnTo>
                    <a:lnTo>
                      <a:pt x="190" y="125"/>
                    </a:lnTo>
                    <a:lnTo>
                      <a:pt x="184" y="120"/>
                    </a:lnTo>
                    <a:lnTo>
                      <a:pt x="180" y="115"/>
                    </a:lnTo>
                    <a:lnTo>
                      <a:pt x="178" y="100"/>
                    </a:lnTo>
                    <a:lnTo>
                      <a:pt x="176" y="92"/>
                    </a:lnTo>
                    <a:lnTo>
                      <a:pt x="171" y="82"/>
                    </a:lnTo>
                    <a:lnTo>
                      <a:pt x="154" y="94"/>
                    </a:lnTo>
                    <a:lnTo>
                      <a:pt x="134" y="103"/>
                    </a:lnTo>
                    <a:lnTo>
                      <a:pt x="113" y="109"/>
                    </a:lnTo>
                    <a:lnTo>
                      <a:pt x="89" y="114"/>
                    </a:lnTo>
                    <a:lnTo>
                      <a:pt x="65" y="115"/>
                    </a:lnTo>
                    <a:lnTo>
                      <a:pt x="41" y="114"/>
                    </a:lnTo>
                    <a:lnTo>
                      <a:pt x="19" y="111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39" name="Freeform 21"/>
              <p:cNvSpPr>
                <a:spLocks/>
              </p:cNvSpPr>
              <p:nvPr/>
            </p:nvSpPr>
            <p:spPr bwMode="auto">
              <a:xfrm>
                <a:off x="2867" y="2364"/>
                <a:ext cx="76" cy="96"/>
              </a:xfrm>
              <a:custGeom>
                <a:avLst/>
                <a:gdLst>
                  <a:gd name="T0" fmla="*/ 76 w 76"/>
                  <a:gd name="T1" fmla="*/ 1 h 96"/>
                  <a:gd name="T2" fmla="*/ 66 w 76"/>
                  <a:gd name="T3" fmla="*/ 0 h 96"/>
                  <a:gd name="T4" fmla="*/ 56 w 76"/>
                  <a:gd name="T5" fmla="*/ 0 h 96"/>
                  <a:gd name="T6" fmla="*/ 39 w 76"/>
                  <a:gd name="T7" fmla="*/ 3 h 96"/>
                  <a:gd name="T8" fmla="*/ 25 w 76"/>
                  <a:gd name="T9" fmla="*/ 11 h 96"/>
                  <a:gd name="T10" fmla="*/ 14 w 76"/>
                  <a:gd name="T11" fmla="*/ 22 h 96"/>
                  <a:gd name="T12" fmla="*/ 6 w 76"/>
                  <a:gd name="T13" fmla="*/ 37 h 96"/>
                  <a:gd name="T14" fmla="*/ 2 w 76"/>
                  <a:gd name="T15" fmla="*/ 54 h 96"/>
                  <a:gd name="T16" fmla="*/ 0 w 76"/>
                  <a:gd name="T17" fmla="*/ 74 h 96"/>
                  <a:gd name="T18" fmla="*/ 1 w 76"/>
                  <a:gd name="T19" fmla="*/ 96 h 96"/>
                  <a:gd name="T20" fmla="*/ 9 w 76"/>
                  <a:gd name="T21" fmla="*/ 80 h 96"/>
                  <a:gd name="T22" fmla="*/ 15 w 76"/>
                  <a:gd name="T23" fmla="*/ 65 h 96"/>
                  <a:gd name="T24" fmla="*/ 24 w 76"/>
                  <a:gd name="T25" fmla="*/ 52 h 96"/>
                  <a:gd name="T26" fmla="*/ 33 w 76"/>
                  <a:gd name="T27" fmla="*/ 40 h 96"/>
                  <a:gd name="T28" fmla="*/ 53 w 76"/>
                  <a:gd name="T29" fmla="*/ 18 h 96"/>
                  <a:gd name="T30" fmla="*/ 76 w 76"/>
                  <a:gd name="T31" fmla="*/ 1 h 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6"/>
                  <a:gd name="T49" fmla="*/ 0 h 96"/>
                  <a:gd name="T50" fmla="*/ 76 w 76"/>
                  <a:gd name="T51" fmla="*/ 96 h 9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6" h="96">
                    <a:moveTo>
                      <a:pt x="76" y="1"/>
                    </a:moveTo>
                    <a:lnTo>
                      <a:pt x="66" y="0"/>
                    </a:lnTo>
                    <a:lnTo>
                      <a:pt x="56" y="0"/>
                    </a:lnTo>
                    <a:lnTo>
                      <a:pt x="39" y="3"/>
                    </a:lnTo>
                    <a:lnTo>
                      <a:pt x="25" y="11"/>
                    </a:lnTo>
                    <a:lnTo>
                      <a:pt x="14" y="22"/>
                    </a:lnTo>
                    <a:lnTo>
                      <a:pt x="6" y="37"/>
                    </a:lnTo>
                    <a:lnTo>
                      <a:pt x="2" y="54"/>
                    </a:lnTo>
                    <a:lnTo>
                      <a:pt x="0" y="74"/>
                    </a:lnTo>
                    <a:lnTo>
                      <a:pt x="1" y="96"/>
                    </a:lnTo>
                    <a:lnTo>
                      <a:pt x="9" y="80"/>
                    </a:lnTo>
                    <a:lnTo>
                      <a:pt x="15" y="65"/>
                    </a:lnTo>
                    <a:lnTo>
                      <a:pt x="24" y="52"/>
                    </a:lnTo>
                    <a:lnTo>
                      <a:pt x="33" y="40"/>
                    </a:lnTo>
                    <a:lnTo>
                      <a:pt x="53" y="18"/>
                    </a:lnTo>
                    <a:lnTo>
                      <a:pt x="76" y="1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240" name="Freeform 22"/>
              <p:cNvSpPr>
                <a:spLocks/>
              </p:cNvSpPr>
              <p:nvPr/>
            </p:nvSpPr>
            <p:spPr bwMode="auto">
              <a:xfrm>
                <a:off x="2923" y="2376"/>
                <a:ext cx="47" cy="86"/>
              </a:xfrm>
              <a:custGeom>
                <a:avLst/>
                <a:gdLst>
                  <a:gd name="T0" fmla="*/ 45 w 47"/>
                  <a:gd name="T1" fmla="*/ 0 h 86"/>
                  <a:gd name="T2" fmla="*/ 36 w 47"/>
                  <a:gd name="T3" fmla="*/ 24 h 86"/>
                  <a:gd name="T4" fmla="*/ 25 w 47"/>
                  <a:gd name="T5" fmla="*/ 45 h 86"/>
                  <a:gd name="T6" fmla="*/ 12 w 47"/>
                  <a:gd name="T7" fmla="*/ 64 h 86"/>
                  <a:gd name="T8" fmla="*/ 0 w 47"/>
                  <a:gd name="T9" fmla="*/ 86 h 86"/>
                  <a:gd name="T10" fmla="*/ 13 w 47"/>
                  <a:gd name="T11" fmla="*/ 74 h 86"/>
                  <a:gd name="T12" fmla="*/ 24 w 47"/>
                  <a:gd name="T13" fmla="*/ 65 h 86"/>
                  <a:gd name="T14" fmla="*/ 33 w 47"/>
                  <a:gd name="T15" fmla="*/ 56 h 86"/>
                  <a:gd name="T16" fmla="*/ 39 w 47"/>
                  <a:gd name="T17" fmla="*/ 49 h 86"/>
                  <a:gd name="T18" fmla="*/ 44 w 47"/>
                  <a:gd name="T19" fmla="*/ 41 h 86"/>
                  <a:gd name="T20" fmla="*/ 46 w 47"/>
                  <a:gd name="T21" fmla="*/ 30 h 86"/>
                  <a:gd name="T22" fmla="*/ 47 w 47"/>
                  <a:gd name="T23" fmla="*/ 17 h 86"/>
                  <a:gd name="T24" fmla="*/ 46 w 47"/>
                  <a:gd name="T25" fmla="*/ 10 h 86"/>
                  <a:gd name="T26" fmla="*/ 45 w 47"/>
                  <a:gd name="T27" fmla="*/ 0 h 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86"/>
                  <a:gd name="T44" fmla="*/ 47 w 47"/>
                  <a:gd name="T45" fmla="*/ 86 h 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86">
                    <a:moveTo>
                      <a:pt x="45" y="0"/>
                    </a:moveTo>
                    <a:lnTo>
                      <a:pt x="36" y="24"/>
                    </a:lnTo>
                    <a:lnTo>
                      <a:pt x="25" y="45"/>
                    </a:lnTo>
                    <a:lnTo>
                      <a:pt x="12" y="64"/>
                    </a:lnTo>
                    <a:lnTo>
                      <a:pt x="0" y="86"/>
                    </a:lnTo>
                    <a:lnTo>
                      <a:pt x="13" y="74"/>
                    </a:lnTo>
                    <a:lnTo>
                      <a:pt x="24" y="65"/>
                    </a:lnTo>
                    <a:lnTo>
                      <a:pt x="33" y="56"/>
                    </a:lnTo>
                    <a:lnTo>
                      <a:pt x="39" y="49"/>
                    </a:lnTo>
                    <a:lnTo>
                      <a:pt x="44" y="41"/>
                    </a:lnTo>
                    <a:lnTo>
                      <a:pt x="46" y="30"/>
                    </a:lnTo>
                    <a:lnTo>
                      <a:pt x="47" y="17"/>
                    </a:lnTo>
                    <a:lnTo>
                      <a:pt x="46" y="1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FF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8121650" y="5745163"/>
            <a:ext cx="698500" cy="708025"/>
            <a:chOff x="4649" y="2750"/>
            <a:chExt cx="440" cy="446"/>
          </a:xfrm>
        </p:grpSpPr>
        <p:sp>
          <p:nvSpPr>
            <p:cNvPr id="9226" name="Oval 24"/>
            <p:cNvSpPr>
              <a:spLocks noChangeArrowheads="1"/>
            </p:cNvSpPr>
            <p:nvPr/>
          </p:nvSpPr>
          <p:spPr bwMode="auto">
            <a:xfrm>
              <a:off x="4649" y="2750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9227" name="Sound"/>
            <p:cNvSpPr>
              <a:spLocks noEditPoints="1" noChangeArrowheads="1"/>
            </p:cNvSpPr>
            <p:nvPr/>
          </p:nvSpPr>
          <p:spPr bwMode="auto">
            <a:xfrm>
              <a:off x="4694" y="2840"/>
              <a:ext cx="318" cy="273"/>
            </a:xfrm>
            <a:custGeom>
              <a:avLst/>
              <a:gdLst>
                <a:gd name="T0" fmla="*/ 2 w 21600"/>
                <a:gd name="T1" fmla="*/ 3 h 21600"/>
                <a:gd name="T2" fmla="*/ 2 w 21600"/>
                <a:gd name="T3" fmla="*/ 0 h 21600"/>
                <a:gd name="T4" fmla="*/ 0 w 21600"/>
                <a:gd name="T5" fmla="*/ 2 h 21600"/>
                <a:gd name="T6" fmla="*/ 5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47 w 21600"/>
                <a:gd name="T13" fmla="*/ 22470 h 21600"/>
                <a:gd name="T14" fmla="*/ 21057 w 21600"/>
                <a:gd name="T15" fmla="*/ 28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7273"/>
                  </a:moveTo>
                  <a:lnTo>
                    <a:pt x="5824" y="7273"/>
                  </a:lnTo>
                  <a:lnTo>
                    <a:pt x="11164" y="0"/>
                  </a:lnTo>
                  <a:lnTo>
                    <a:pt x="11164" y="21159"/>
                  </a:lnTo>
                  <a:lnTo>
                    <a:pt x="5824" y="13885"/>
                  </a:lnTo>
                  <a:lnTo>
                    <a:pt x="0" y="13885"/>
                  </a:lnTo>
                  <a:lnTo>
                    <a:pt x="0" y="7273"/>
                  </a:lnTo>
                  <a:close/>
                </a:path>
                <a:path w="21600" h="21600">
                  <a:moveTo>
                    <a:pt x="13024" y="7273"/>
                  </a:moveTo>
                  <a:lnTo>
                    <a:pt x="13591" y="6722"/>
                  </a:lnTo>
                  <a:lnTo>
                    <a:pt x="13833" y="7548"/>
                  </a:lnTo>
                  <a:lnTo>
                    <a:pt x="14076" y="8485"/>
                  </a:lnTo>
                  <a:lnTo>
                    <a:pt x="14157" y="9367"/>
                  </a:lnTo>
                  <a:lnTo>
                    <a:pt x="14197" y="10524"/>
                  </a:lnTo>
                  <a:lnTo>
                    <a:pt x="14197" y="11406"/>
                  </a:lnTo>
                  <a:lnTo>
                    <a:pt x="14116" y="12012"/>
                  </a:lnTo>
                  <a:lnTo>
                    <a:pt x="13995" y="12728"/>
                  </a:lnTo>
                  <a:lnTo>
                    <a:pt x="13833" y="13444"/>
                  </a:lnTo>
                  <a:lnTo>
                    <a:pt x="13712" y="14106"/>
                  </a:lnTo>
                  <a:lnTo>
                    <a:pt x="13591" y="14546"/>
                  </a:lnTo>
                  <a:lnTo>
                    <a:pt x="13065" y="13885"/>
                  </a:lnTo>
                  <a:lnTo>
                    <a:pt x="13307" y="12893"/>
                  </a:lnTo>
                  <a:lnTo>
                    <a:pt x="13469" y="11791"/>
                  </a:lnTo>
                  <a:lnTo>
                    <a:pt x="13550" y="10910"/>
                  </a:lnTo>
                  <a:lnTo>
                    <a:pt x="13591" y="10138"/>
                  </a:lnTo>
                  <a:lnTo>
                    <a:pt x="13469" y="9367"/>
                  </a:lnTo>
                  <a:lnTo>
                    <a:pt x="13388" y="8595"/>
                  </a:lnTo>
                  <a:lnTo>
                    <a:pt x="13267" y="7934"/>
                  </a:lnTo>
                  <a:lnTo>
                    <a:pt x="13024" y="7273"/>
                  </a:lnTo>
                  <a:close/>
                </a:path>
                <a:path w="21600" h="21600">
                  <a:moveTo>
                    <a:pt x="16382" y="3967"/>
                  </a:moveTo>
                  <a:lnTo>
                    <a:pt x="16786" y="5179"/>
                  </a:lnTo>
                  <a:lnTo>
                    <a:pt x="17150" y="6612"/>
                  </a:lnTo>
                  <a:lnTo>
                    <a:pt x="17474" y="8651"/>
                  </a:lnTo>
                  <a:lnTo>
                    <a:pt x="17595" y="9753"/>
                  </a:lnTo>
                  <a:lnTo>
                    <a:pt x="17635" y="12012"/>
                  </a:lnTo>
                  <a:lnTo>
                    <a:pt x="17393" y="13665"/>
                  </a:lnTo>
                  <a:lnTo>
                    <a:pt x="17150" y="15208"/>
                  </a:lnTo>
                  <a:lnTo>
                    <a:pt x="16786" y="16310"/>
                  </a:lnTo>
                  <a:lnTo>
                    <a:pt x="16341" y="17687"/>
                  </a:lnTo>
                  <a:lnTo>
                    <a:pt x="15815" y="17081"/>
                  </a:lnTo>
                  <a:lnTo>
                    <a:pt x="16503" y="14602"/>
                  </a:lnTo>
                  <a:lnTo>
                    <a:pt x="16786" y="13169"/>
                  </a:lnTo>
                  <a:lnTo>
                    <a:pt x="16867" y="12012"/>
                  </a:lnTo>
                  <a:lnTo>
                    <a:pt x="16867" y="9642"/>
                  </a:lnTo>
                  <a:lnTo>
                    <a:pt x="16705" y="7989"/>
                  </a:lnTo>
                  <a:lnTo>
                    <a:pt x="16422" y="6612"/>
                  </a:lnTo>
                  <a:lnTo>
                    <a:pt x="16220" y="5675"/>
                  </a:lnTo>
                  <a:lnTo>
                    <a:pt x="15856" y="4518"/>
                  </a:lnTo>
                  <a:lnTo>
                    <a:pt x="16382" y="3967"/>
                  </a:lnTo>
                  <a:close/>
                </a:path>
                <a:path w="21600" h="21600">
                  <a:moveTo>
                    <a:pt x="18889" y="1377"/>
                  </a:moveTo>
                  <a:lnTo>
                    <a:pt x="19415" y="826"/>
                  </a:lnTo>
                  <a:lnTo>
                    <a:pt x="20194" y="2576"/>
                  </a:lnTo>
                  <a:lnTo>
                    <a:pt x="20831" y="4683"/>
                  </a:lnTo>
                  <a:lnTo>
                    <a:pt x="21357" y="7204"/>
                  </a:lnTo>
                  <a:lnTo>
                    <a:pt x="21650" y="9450"/>
                  </a:lnTo>
                  <a:lnTo>
                    <a:pt x="21600" y="12301"/>
                  </a:lnTo>
                  <a:lnTo>
                    <a:pt x="21215" y="15938"/>
                  </a:lnTo>
                  <a:lnTo>
                    <a:pt x="20629" y="18348"/>
                  </a:lnTo>
                  <a:lnTo>
                    <a:pt x="19415" y="21655"/>
                  </a:lnTo>
                  <a:lnTo>
                    <a:pt x="18889" y="21159"/>
                  </a:lnTo>
                  <a:lnTo>
                    <a:pt x="19901" y="18404"/>
                  </a:lnTo>
                  <a:lnTo>
                    <a:pt x="20467" y="15593"/>
                  </a:lnTo>
                  <a:lnTo>
                    <a:pt x="20791" y="12342"/>
                  </a:lnTo>
                  <a:lnTo>
                    <a:pt x="20871" y="9532"/>
                  </a:lnTo>
                  <a:lnTo>
                    <a:pt x="20629" y="7411"/>
                  </a:lnTo>
                  <a:lnTo>
                    <a:pt x="20062" y="4628"/>
                  </a:lnTo>
                  <a:lnTo>
                    <a:pt x="19415" y="2810"/>
                  </a:lnTo>
                  <a:lnTo>
                    <a:pt x="18889" y="1377"/>
                  </a:lnTo>
                  <a:close/>
                </a:path>
              </a:pathLst>
            </a:custGeom>
            <a:solidFill>
              <a:srgbClr val="FFB46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2794" name="AutoShape 26"/>
          <p:cNvSpPr>
            <a:spLocks noChangeArrowheads="1"/>
          </p:cNvSpPr>
          <p:nvPr/>
        </p:nvSpPr>
        <p:spPr bwMode="auto">
          <a:xfrm>
            <a:off x="2699792" y="5446713"/>
            <a:ext cx="3456384" cy="792162"/>
          </a:xfrm>
          <a:prstGeom prst="foldedCorner">
            <a:avLst>
              <a:gd name="adj" fmla="val 12500"/>
            </a:avLst>
          </a:prstGeom>
          <a:noFill/>
          <a:ln>
            <a:noFill/>
          </a:ln>
          <a:effectLst>
            <a:outerShdw dist="63500" dir="3187806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8000" b="1" dirty="0" smtClean="0">
                <a:solidFill>
                  <a:schemeClr val="bg1"/>
                </a:solidFill>
                <a:latin typeface="Times New Roman" pitchFamily="18" charset="0"/>
              </a:rPr>
              <a:t>rose</a:t>
            </a:r>
            <a:endParaRPr lang="es-ES" sz="80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5" name="Rectangle 36"/>
          <p:cNvSpPr>
            <a:spLocks noChangeArrowheads="1"/>
          </p:cNvSpPr>
          <p:nvPr/>
        </p:nvSpPr>
        <p:spPr bwMode="auto">
          <a:xfrm>
            <a:off x="0" y="333375"/>
            <a:ext cx="9144000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7883971" y="667544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8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/ 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9</a:t>
            </a:r>
            <a:endParaRPr lang="es-ES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7" name="Text Box 37"/>
          <p:cNvSpPr txBox="1">
            <a:spLocks noChangeArrowheads="1"/>
          </p:cNvSpPr>
          <p:nvPr/>
        </p:nvSpPr>
        <p:spPr bwMode="auto">
          <a:xfrm>
            <a:off x="107950" y="333375"/>
            <a:ext cx="7920038" cy="9233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5400" dirty="0" err="1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sz="5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5400" dirty="0" smtClean="0">
                <a:solidFill>
                  <a:schemeClr val="bg1"/>
                </a:solidFill>
                <a:latin typeface="Times New Roman" pitchFamily="18" charset="0"/>
              </a:rPr>
              <a:t>Day </a:t>
            </a:r>
            <a:r>
              <a:rPr lang="es-ES" sz="5400" dirty="0" err="1" smtClean="0">
                <a:solidFill>
                  <a:schemeClr val="bg1"/>
                </a:solidFill>
                <a:latin typeface="Times New Roman" pitchFamily="18" charset="0"/>
              </a:rPr>
              <a:t>vocabulary</a:t>
            </a:r>
            <a:endParaRPr lang="es-ES" sz="5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28" name="27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5544">
            <a:off x="2540197" y="1817610"/>
            <a:ext cx="3350633" cy="36019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557331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27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RO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279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30"/>
          <p:cNvSpPr>
            <a:spLocks/>
          </p:cNvSpPr>
          <p:nvPr/>
        </p:nvSpPr>
        <p:spPr bwMode="auto">
          <a:xfrm>
            <a:off x="827088" y="1412776"/>
            <a:ext cx="7129462" cy="5445224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ES"/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8027988" y="4737100"/>
            <a:ext cx="792162" cy="819150"/>
            <a:chOff x="748" y="3158"/>
            <a:chExt cx="499" cy="516"/>
          </a:xfrm>
        </p:grpSpPr>
        <p:sp>
          <p:nvSpPr>
            <p:cNvPr id="10252" name="Oval 10"/>
            <p:cNvSpPr>
              <a:spLocks noChangeArrowheads="1"/>
            </p:cNvSpPr>
            <p:nvPr/>
          </p:nvSpPr>
          <p:spPr bwMode="auto">
            <a:xfrm>
              <a:off x="807" y="3187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10253" name="Group 11"/>
            <p:cNvGrpSpPr>
              <a:grpSpLocks/>
            </p:cNvGrpSpPr>
            <p:nvPr/>
          </p:nvGrpSpPr>
          <p:grpSpPr bwMode="auto">
            <a:xfrm>
              <a:off x="748" y="3158"/>
              <a:ext cx="499" cy="516"/>
              <a:chOff x="2655" y="1738"/>
              <a:chExt cx="866" cy="834"/>
            </a:xfrm>
          </p:grpSpPr>
          <p:sp>
            <p:nvSpPr>
              <p:cNvPr id="10254" name="Freeform 12"/>
              <p:cNvSpPr>
                <a:spLocks/>
              </p:cNvSpPr>
              <p:nvPr/>
            </p:nvSpPr>
            <p:spPr bwMode="auto">
              <a:xfrm>
                <a:off x="2655" y="1738"/>
                <a:ext cx="866" cy="834"/>
              </a:xfrm>
              <a:custGeom>
                <a:avLst/>
                <a:gdLst>
                  <a:gd name="T0" fmla="*/ 789 w 866"/>
                  <a:gd name="T1" fmla="*/ 45 h 834"/>
                  <a:gd name="T2" fmla="*/ 728 w 866"/>
                  <a:gd name="T3" fmla="*/ 91 h 834"/>
                  <a:gd name="T4" fmla="*/ 576 w 866"/>
                  <a:gd name="T5" fmla="*/ 190 h 834"/>
                  <a:gd name="T6" fmla="*/ 516 w 866"/>
                  <a:gd name="T7" fmla="*/ 233 h 834"/>
                  <a:gd name="T8" fmla="*/ 456 w 866"/>
                  <a:gd name="T9" fmla="*/ 284 h 834"/>
                  <a:gd name="T10" fmla="*/ 398 w 866"/>
                  <a:gd name="T11" fmla="*/ 346 h 834"/>
                  <a:gd name="T12" fmla="*/ 356 w 866"/>
                  <a:gd name="T13" fmla="*/ 402 h 834"/>
                  <a:gd name="T14" fmla="*/ 282 w 866"/>
                  <a:gd name="T15" fmla="*/ 593 h 834"/>
                  <a:gd name="T16" fmla="*/ 245 w 866"/>
                  <a:gd name="T17" fmla="*/ 597 h 834"/>
                  <a:gd name="T18" fmla="*/ 221 w 866"/>
                  <a:gd name="T19" fmla="*/ 614 h 834"/>
                  <a:gd name="T20" fmla="*/ 202 w 866"/>
                  <a:gd name="T21" fmla="*/ 639 h 834"/>
                  <a:gd name="T22" fmla="*/ 174 w 866"/>
                  <a:gd name="T23" fmla="*/ 687 h 834"/>
                  <a:gd name="T24" fmla="*/ 145 w 866"/>
                  <a:gd name="T25" fmla="*/ 720 h 834"/>
                  <a:gd name="T26" fmla="*/ 115 w 866"/>
                  <a:gd name="T27" fmla="*/ 742 h 834"/>
                  <a:gd name="T28" fmla="*/ 89 w 866"/>
                  <a:gd name="T29" fmla="*/ 756 h 834"/>
                  <a:gd name="T30" fmla="*/ 58 w 866"/>
                  <a:gd name="T31" fmla="*/ 768 h 834"/>
                  <a:gd name="T32" fmla="*/ 21 w 866"/>
                  <a:gd name="T33" fmla="*/ 777 h 834"/>
                  <a:gd name="T34" fmla="*/ 25 w 866"/>
                  <a:gd name="T35" fmla="*/ 793 h 834"/>
                  <a:gd name="T36" fmla="*/ 79 w 866"/>
                  <a:gd name="T37" fmla="*/ 809 h 834"/>
                  <a:gd name="T38" fmla="*/ 135 w 866"/>
                  <a:gd name="T39" fmla="*/ 815 h 834"/>
                  <a:gd name="T40" fmla="*/ 190 w 866"/>
                  <a:gd name="T41" fmla="*/ 809 h 834"/>
                  <a:gd name="T42" fmla="*/ 227 w 866"/>
                  <a:gd name="T43" fmla="*/ 809 h 834"/>
                  <a:gd name="T44" fmla="*/ 249 w 866"/>
                  <a:gd name="T45" fmla="*/ 822 h 834"/>
                  <a:gd name="T46" fmla="*/ 284 w 866"/>
                  <a:gd name="T47" fmla="*/ 832 h 834"/>
                  <a:gd name="T48" fmla="*/ 313 w 866"/>
                  <a:gd name="T49" fmla="*/ 834 h 834"/>
                  <a:gd name="T50" fmla="*/ 308 w 866"/>
                  <a:gd name="T51" fmla="*/ 806 h 834"/>
                  <a:gd name="T52" fmla="*/ 307 w 866"/>
                  <a:gd name="T53" fmla="*/ 783 h 834"/>
                  <a:gd name="T54" fmla="*/ 313 w 866"/>
                  <a:gd name="T55" fmla="*/ 761 h 834"/>
                  <a:gd name="T56" fmla="*/ 329 w 866"/>
                  <a:gd name="T57" fmla="*/ 737 h 834"/>
                  <a:gd name="T58" fmla="*/ 350 w 866"/>
                  <a:gd name="T59" fmla="*/ 714 h 834"/>
                  <a:gd name="T60" fmla="*/ 360 w 866"/>
                  <a:gd name="T61" fmla="*/ 692 h 834"/>
                  <a:gd name="T62" fmla="*/ 361 w 866"/>
                  <a:gd name="T63" fmla="*/ 668 h 834"/>
                  <a:gd name="T64" fmla="*/ 357 w 866"/>
                  <a:gd name="T65" fmla="*/ 640 h 834"/>
                  <a:gd name="T66" fmla="*/ 376 w 866"/>
                  <a:gd name="T67" fmla="*/ 607 h 834"/>
                  <a:gd name="T68" fmla="*/ 408 w 866"/>
                  <a:gd name="T69" fmla="*/ 576 h 834"/>
                  <a:gd name="T70" fmla="*/ 500 w 866"/>
                  <a:gd name="T71" fmla="*/ 482 h 834"/>
                  <a:gd name="T72" fmla="*/ 569 w 866"/>
                  <a:gd name="T73" fmla="*/ 394 h 834"/>
                  <a:gd name="T74" fmla="*/ 670 w 866"/>
                  <a:gd name="T75" fmla="*/ 284 h 834"/>
                  <a:gd name="T76" fmla="*/ 770 w 866"/>
                  <a:gd name="T77" fmla="*/ 172 h 834"/>
                  <a:gd name="T78" fmla="*/ 815 w 866"/>
                  <a:gd name="T79" fmla="*/ 114 h 834"/>
                  <a:gd name="T80" fmla="*/ 853 w 866"/>
                  <a:gd name="T81" fmla="*/ 50 h 834"/>
                  <a:gd name="T82" fmla="*/ 862 w 866"/>
                  <a:gd name="T83" fmla="*/ 32 h 834"/>
                  <a:gd name="T84" fmla="*/ 866 w 866"/>
                  <a:gd name="T85" fmla="*/ 18 h 834"/>
                  <a:gd name="T86" fmla="*/ 860 w 866"/>
                  <a:gd name="T87" fmla="*/ 2 h 834"/>
                  <a:gd name="T88" fmla="*/ 844 w 866"/>
                  <a:gd name="T89" fmla="*/ 2 h 834"/>
                  <a:gd name="T90" fmla="*/ 818 w 866"/>
                  <a:gd name="T91" fmla="*/ 19 h 83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66"/>
                  <a:gd name="T139" fmla="*/ 0 h 834"/>
                  <a:gd name="T140" fmla="*/ 866 w 866"/>
                  <a:gd name="T141" fmla="*/ 834 h 83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66" h="834">
                    <a:moveTo>
                      <a:pt x="818" y="19"/>
                    </a:moveTo>
                    <a:lnTo>
                      <a:pt x="789" y="45"/>
                    </a:lnTo>
                    <a:lnTo>
                      <a:pt x="758" y="69"/>
                    </a:lnTo>
                    <a:lnTo>
                      <a:pt x="728" y="91"/>
                    </a:lnTo>
                    <a:lnTo>
                      <a:pt x="698" y="111"/>
                    </a:lnTo>
                    <a:lnTo>
                      <a:pt x="576" y="190"/>
                    </a:lnTo>
                    <a:lnTo>
                      <a:pt x="545" y="211"/>
                    </a:lnTo>
                    <a:lnTo>
                      <a:pt x="516" y="233"/>
                    </a:lnTo>
                    <a:lnTo>
                      <a:pt x="486" y="257"/>
                    </a:lnTo>
                    <a:lnTo>
                      <a:pt x="456" y="284"/>
                    </a:lnTo>
                    <a:lnTo>
                      <a:pt x="427" y="313"/>
                    </a:lnTo>
                    <a:lnTo>
                      <a:pt x="398" y="346"/>
                    </a:lnTo>
                    <a:lnTo>
                      <a:pt x="370" y="383"/>
                    </a:lnTo>
                    <a:lnTo>
                      <a:pt x="356" y="402"/>
                    </a:lnTo>
                    <a:lnTo>
                      <a:pt x="342" y="423"/>
                    </a:lnTo>
                    <a:lnTo>
                      <a:pt x="282" y="593"/>
                    </a:lnTo>
                    <a:lnTo>
                      <a:pt x="261" y="593"/>
                    </a:lnTo>
                    <a:lnTo>
                      <a:pt x="245" y="597"/>
                    </a:lnTo>
                    <a:lnTo>
                      <a:pt x="231" y="604"/>
                    </a:lnTo>
                    <a:lnTo>
                      <a:pt x="221" y="614"/>
                    </a:lnTo>
                    <a:lnTo>
                      <a:pt x="211" y="626"/>
                    </a:lnTo>
                    <a:lnTo>
                      <a:pt x="202" y="639"/>
                    </a:lnTo>
                    <a:lnTo>
                      <a:pt x="183" y="671"/>
                    </a:lnTo>
                    <a:lnTo>
                      <a:pt x="174" y="687"/>
                    </a:lnTo>
                    <a:lnTo>
                      <a:pt x="160" y="703"/>
                    </a:lnTo>
                    <a:lnTo>
                      <a:pt x="145" y="720"/>
                    </a:lnTo>
                    <a:lnTo>
                      <a:pt x="126" y="735"/>
                    </a:lnTo>
                    <a:lnTo>
                      <a:pt x="115" y="742"/>
                    </a:lnTo>
                    <a:lnTo>
                      <a:pt x="102" y="749"/>
                    </a:lnTo>
                    <a:lnTo>
                      <a:pt x="89" y="756"/>
                    </a:lnTo>
                    <a:lnTo>
                      <a:pt x="75" y="762"/>
                    </a:lnTo>
                    <a:lnTo>
                      <a:pt x="58" y="768"/>
                    </a:lnTo>
                    <a:lnTo>
                      <a:pt x="41" y="773"/>
                    </a:lnTo>
                    <a:lnTo>
                      <a:pt x="21" y="777"/>
                    </a:lnTo>
                    <a:lnTo>
                      <a:pt x="0" y="781"/>
                    </a:lnTo>
                    <a:lnTo>
                      <a:pt x="25" y="793"/>
                    </a:lnTo>
                    <a:lnTo>
                      <a:pt x="52" y="801"/>
                    </a:lnTo>
                    <a:lnTo>
                      <a:pt x="79" y="809"/>
                    </a:lnTo>
                    <a:lnTo>
                      <a:pt x="107" y="813"/>
                    </a:lnTo>
                    <a:lnTo>
                      <a:pt x="135" y="815"/>
                    </a:lnTo>
                    <a:lnTo>
                      <a:pt x="163" y="814"/>
                    </a:lnTo>
                    <a:lnTo>
                      <a:pt x="190" y="809"/>
                    </a:lnTo>
                    <a:lnTo>
                      <a:pt x="216" y="799"/>
                    </a:lnTo>
                    <a:lnTo>
                      <a:pt x="227" y="809"/>
                    </a:lnTo>
                    <a:lnTo>
                      <a:pt x="238" y="817"/>
                    </a:lnTo>
                    <a:lnTo>
                      <a:pt x="249" y="822"/>
                    </a:lnTo>
                    <a:lnTo>
                      <a:pt x="260" y="826"/>
                    </a:lnTo>
                    <a:lnTo>
                      <a:pt x="284" y="832"/>
                    </a:lnTo>
                    <a:lnTo>
                      <a:pt x="297" y="833"/>
                    </a:lnTo>
                    <a:lnTo>
                      <a:pt x="313" y="834"/>
                    </a:lnTo>
                    <a:lnTo>
                      <a:pt x="311" y="819"/>
                    </a:lnTo>
                    <a:lnTo>
                      <a:pt x="308" y="806"/>
                    </a:lnTo>
                    <a:lnTo>
                      <a:pt x="307" y="794"/>
                    </a:lnTo>
                    <a:lnTo>
                      <a:pt x="307" y="783"/>
                    </a:lnTo>
                    <a:lnTo>
                      <a:pt x="308" y="772"/>
                    </a:lnTo>
                    <a:lnTo>
                      <a:pt x="313" y="761"/>
                    </a:lnTo>
                    <a:lnTo>
                      <a:pt x="319" y="750"/>
                    </a:lnTo>
                    <a:lnTo>
                      <a:pt x="329" y="737"/>
                    </a:lnTo>
                    <a:lnTo>
                      <a:pt x="341" y="725"/>
                    </a:lnTo>
                    <a:lnTo>
                      <a:pt x="350" y="714"/>
                    </a:lnTo>
                    <a:lnTo>
                      <a:pt x="356" y="703"/>
                    </a:lnTo>
                    <a:lnTo>
                      <a:pt x="360" y="692"/>
                    </a:lnTo>
                    <a:lnTo>
                      <a:pt x="361" y="680"/>
                    </a:lnTo>
                    <a:lnTo>
                      <a:pt x="361" y="668"/>
                    </a:lnTo>
                    <a:lnTo>
                      <a:pt x="360" y="655"/>
                    </a:lnTo>
                    <a:lnTo>
                      <a:pt x="357" y="640"/>
                    </a:lnTo>
                    <a:lnTo>
                      <a:pt x="365" y="624"/>
                    </a:lnTo>
                    <a:lnTo>
                      <a:pt x="376" y="607"/>
                    </a:lnTo>
                    <a:lnTo>
                      <a:pt x="392" y="591"/>
                    </a:lnTo>
                    <a:lnTo>
                      <a:pt x="408" y="576"/>
                    </a:lnTo>
                    <a:lnTo>
                      <a:pt x="479" y="514"/>
                    </a:lnTo>
                    <a:lnTo>
                      <a:pt x="500" y="482"/>
                    </a:lnTo>
                    <a:lnTo>
                      <a:pt x="521" y="451"/>
                    </a:lnTo>
                    <a:lnTo>
                      <a:pt x="569" y="394"/>
                    </a:lnTo>
                    <a:lnTo>
                      <a:pt x="619" y="338"/>
                    </a:lnTo>
                    <a:lnTo>
                      <a:pt x="670" y="284"/>
                    </a:lnTo>
                    <a:lnTo>
                      <a:pt x="722" y="228"/>
                    </a:lnTo>
                    <a:lnTo>
                      <a:pt x="770" y="172"/>
                    </a:lnTo>
                    <a:lnTo>
                      <a:pt x="793" y="143"/>
                    </a:lnTo>
                    <a:lnTo>
                      <a:pt x="815" y="114"/>
                    </a:lnTo>
                    <a:lnTo>
                      <a:pt x="835" y="82"/>
                    </a:lnTo>
                    <a:lnTo>
                      <a:pt x="853" y="50"/>
                    </a:lnTo>
                    <a:lnTo>
                      <a:pt x="858" y="41"/>
                    </a:lnTo>
                    <a:lnTo>
                      <a:pt x="862" y="32"/>
                    </a:lnTo>
                    <a:lnTo>
                      <a:pt x="864" y="24"/>
                    </a:lnTo>
                    <a:lnTo>
                      <a:pt x="866" y="18"/>
                    </a:lnTo>
                    <a:lnTo>
                      <a:pt x="864" y="8"/>
                    </a:lnTo>
                    <a:lnTo>
                      <a:pt x="860" y="2"/>
                    </a:lnTo>
                    <a:lnTo>
                      <a:pt x="853" y="0"/>
                    </a:lnTo>
                    <a:lnTo>
                      <a:pt x="844" y="2"/>
                    </a:lnTo>
                    <a:lnTo>
                      <a:pt x="832" y="9"/>
                    </a:lnTo>
                    <a:lnTo>
                      <a:pt x="818" y="19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55" name="Freeform 13"/>
              <p:cNvSpPr>
                <a:spLocks/>
              </p:cNvSpPr>
              <p:nvPr/>
            </p:nvSpPr>
            <p:spPr bwMode="auto">
              <a:xfrm>
                <a:off x="3035" y="1765"/>
                <a:ext cx="463" cy="452"/>
              </a:xfrm>
              <a:custGeom>
                <a:avLst/>
                <a:gdLst>
                  <a:gd name="T0" fmla="*/ 426 w 463"/>
                  <a:gd name="T1" fmla="*/ 19 h 452"/>
                  <a:gd name="T2" fmla="*/ 398 w 463"/>
                  <a:gd name="T3" fmla="*/ 45 h 452"/>
                  <a:gd name="T4" fmla="*/ 368 w 463"/>
                  <a:gd name="T5" fmla="*/ 69 h 452"/>
                  <a:gd name="T6" fmla="*/ 339 w 463"/>
                  <a:gd name="T7" fmla="*/ 92 h 452"/>
                  <a:gd name="T8" fmla="*/ 309 w 463"/>
                  <a:gd name="T9" fmla="*/ 114 h 452"/>
                  <a:gd name="T10" fmla="*/ 249 w 463"/>
                  <a:gd name="T11" fmla="*/ 155 h 452"/>
                  <a:gd name="T12" fmla="*/ 189 w 463"/>
                  <a:gd name="T13" fmla="*/ 196 h 452"/>
                  <a:gd name="T14" fmla="*/ 133 w 463"/>
                  <a:gd name="T15" fmla="*/ 238 h 452"/>
                  <a:gd name="T16" fmla="*/ 107 w 463"/>
                  <a:gd name="T17" fmla="*/ 261 h 452"/>
                  <a:gd name="T18" fmla="*/ 82 w 463"/>
                  <a:gd name="T19" fmla="*/ 285 h 452"/>
                  <a:gd name="T20" fmla="*/ 58 w 463"/>
                  <a:gd name="T21" fmla="*/ 311 h 452"/>
                  <a:gd name="T22" fmla="*/ 37 w 463"/>
                  <a:gd name="T23" fmla="*/ 339 h 452"/>
                  <a:gd name="T24" fmla="*/ 17 w 463"/>
                  <a:gd name="T25" fmla="*/ 370 h 452"/>
                  <a:gd name="T26" fmla="*/ 0 w 463"/>
                  <a:gd name="T27" fmla="*/ 404 h 452"/>
                  <a:gd name="T28" fmla="*/ 82 w 463"/>
                  <a:gd name="T29" fmla="*/ 452 h 452"/>
                  <a:gd name="T30" fmla="*/ 102 w 463"/>
                  <a:gd name="T31" fmla="*/ 422 h 452"/>
                  <a:gd name="T32" fmla="*/ 123 w 463"/>
                  <a:gd name="T33" fmla="*/ 394 h 452"/>
                  <a:gd name="T34" fmla="*/ 144 w 463"/>
                  <a:gd name="T35" fmla="*/ 367 h 452"/>
                  <a:gd name="T36" fmla="*/ 167 w 463"/>
                  <a:gd name="T37" fmla="*/ 342 h 452"/>
                  <a:gd name="T38" fmla="*/ 216 w 463"/>
                  <a:gd name="T39" fmla="*/ 293 h 452"/>
                  <a:gd name="T40" fmla="*/ 265 w 463"/>
                  <a:gd name="T41" fmla="*/ 246 h 452"/>
                  <a:gd name="T42" fmla="*/ 316 w 463"/>
                  <a:gd name="T43" fmla="*/ 199 h 452"/>
                  <a:gd name="T44" fmla="*/ 365 w 463"/>
                  <a:gd name="T45" fmla="*/ 149 h 452"/>
                  <a:gd name="T46" fmla="*/ 388 w 463"/>
                  <a:gd name="T47" fmla="*/ 121 h 452"/>
                  <a:gd name="T48" fmla="*/ 411 w 463"/>
                  <a:gd name="T49" fmla="*/ 93 h 452"/>
                  <a:gd name="T50" fmla="*/ 433 w 463"/>
                  <a:gd name="T51" fmla="*/ 63 h 452"/>
                  <a:gd name="T52" fmla="*/ 454 w 463"/>
                  <a:gd name="T53" fmla="*/ 31 h 452"/>
                  <a:gd name="T54" fmla="*/ 459 w 463"/>
                  <a:gd name="T55" fmla="*/ 19 h 452"/>
                  <a:gd name="T56" fmla="*/ 463 w 463"/>
                  <a:gd name="T57" fmla="*/ 10 h 452"/>
                  <a:gd name="T58" fmla="*/ 463 w 463"/>
                  <a:gd name="T59" fmla="*/ 5 h 452"/>
                  <a:gd name="T60" fmla="*/ 459 w 463"/>
                  <a:gd name="T61" fmla="*/ 2 h 452"/>
                  <a:gd name="T62" fmla="*/ 455 w 463"/>
                  <a:gd name="T63" fmla="*/ 0 h 452"/>
                  <a:gd name="T64" fmla="*/ 447 w 463"/>
                  <a:gd name="T65" fmla="*/ 4 h 452"/>
                  <a:gd name="T66" fmla="*/ 437 w 463"/>
                  <a:gd name="T67" fmla="*/ 10 h 452"/>
                  <a:gd name="T68" fmla="*/ 426 w 463"/>
                  <a:gd name="T69" fmla="*/ 19 h 45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63"/>
                  <a:gd name="T106" fmla="*/ 0 h 452"/>
                  <a:gd name="T107" fmla="*/ 463 w 463"/>
                  <a:gd name="T108" fmla="*/ 452 h 45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63" h="452">
                    <a:moveTo>
                      <a:pt x="426" y="19"/>
                    </a:moveTo>
                    <a:lnTo>
                      <a:pt x="398" y="45"/>
                    </a:lnTo>
                    <a:lnTo>
                      <a:pt x="368" y="69"/>
                    </a:lnTo>
                    <a:lnTo>
                      <a:pt x="339" y="92"/>
                    </a:lnTo>
                    <a:lnTo>
                      <a:pt x="309" y="114"/>
                    </a:lnTo>
                    <a:lnTo>
                      <a:pt x="249" y="155"/>
                    </a:lnTo>
                    <a:lnTo>
                      <a:pt x="189" y="196"/>
                    </a:lnTo>
                    <a:lnTo>
                      <a:pt x="133" y="238"/>
                    </a:lnTo>
                    <a:lnTo>
                      <a:pt x="107" y="261"/>
                    </a:lnTo>
                    <a:lnTo>
                      <a:pt x="82" y="285"/>
                    </a:lnTo>
                    <a:lnTo>
                      <a:pt x="58" y="311"/>
                    </a:lnTo>
                    <a:lnTo>
                      <a:pt x="37" y="339"/>
                    </a:lnTo>
                    <a:lnTo>
                      <a:pt x="17" y="370"/>
                    </a:lnTo>
                    <a:lnTo>
                      <a:pt x="0" y="404"/>
                    </a:lnTo>
                    <a:lnTo>
                      <a:pt x="82" y="452"/>
                    </a:lnTo>
                    <a:lnTo>
                      <a:pt x="102" y="422"/>
                    </a:lnTo>
                    <a:lnTo>
                      <a:pt x="123" y="394"/>
                    </a:lnTo>
                    <a:lnTo>
                      <a:pt x="144" y="367"/>
                    </a:lnTo>
                    <a:lnTo>
                      <a:pt x="167" y="342"/>
                    </a:lnTo>
                    <a:lnTo>
                      <a:pt x="216" y="293"/>
                    </a:lnTo>
                    <a:lnTo>
                      <a:pt x="265" y="246"/>
                    </a:lnTo>
                    <a:lnTo>
                      <a:pt x="316" y="199"/>
                    </a:lnTo>
                    <a:lnTo>
                      <a:pt x="365" y="149"/>
                    </a:lnTo>
                    <a:lnTo>
                      <a:pt x="388" y="121"/>
                    </a:lnTo>
                    <a:lnTo>
                      <a:pt x="411" y="93"/>
                    </a:lnTo>
                    <a:lnTo>
                      <a:pt x="433" y="63"/>
                    </a:lnTo>
                    <a:lnTo>
                      <a:pt x="454" y="31"/>
                    </a:lnTo>
                    <a:lnTo>
                      <a:pt x="459" y="19"/>
                    </a:lnTo>
                    <a:lnTo>
                      <a:pt x="463" y="10"/>
                    </a:lnTo>
                    <a:lnTo>
                      <a:pt x="463" y="5"/>
                    </a:lnTo>
                    <a:lnTo>
                      <a:pt x="459" y="2"/>
                    </a:lnTo>
                    <a:lnTo>
                      <a:pt x="455" y="0"/>
                    </a:lnTo>
                    <a:lnTo>
                      <a:pt x="447" y="4"/>
                    </a:lnTo>
                    <a:lnTo>
                      <a:pt x="437" y="10"/>
                    </a:lnTo>
                    <a:lnTo>
                      <a:pt x="426" y="1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56" name="Freeform 14"/>
              <p:cNvSpPr>
                <a:spLocks/>
              </p:cNvSpPr>
              <p:nvPr/>
            </p:nvSpPr>
            <p:spPr bwMode="auto">
              <a:xfrm>
                <a:off x="2952" y="2179"/>
                <a:ext cx="162" cy="173"/>
              </a:xfrm>
              <a:custGeom>
                <a:avLst/>
                <a:gdLst>
                  <a:gd name="T0" fmla="*/ 62 w 162"/>
                  <a:gd name="T1" fmla="*/ 0 h 173"/>
                  <a:gd name="T2" fmla="*/ 162 w 162"/>
                  <a:gd name="T3" fmla="*/ 61 h 173"/>
                  <a:gd name="T4" fmla="*/ 130 w 162"/>
                  <a:gd name="T5" fmla="*/ 86 h 173"/>
                  <a:gd name="T6" fmla="*/ 99 w 162"/>
                  <a:gd name="T7" fmla="*/ 113 h 173"/>
                  <a:gd name="T8" fmla="*/ 71 w 162"/>
                  <a:gd name="T9" fmla="*/ 141 h 173"/>
                  <a:gd name="T10" fmla="*/ 44 w 162"/>
                  <a:gd name="T11" fmla="*/ 173 h 173"/>
                  <a:gd name="T12" fmla="*/ 0 w 162"/>
                  <a:gd name="T13" fmla="*/ 152 h 173"/>
                  <a:gd name="T14" fmla="*/ 20 w 162"/>
                  <a:gd name="T15" fmla="*/ 114 h 173"/>
                  <a:gd name="T16" fmla="*/ 38 w 162"/>
                  <a:gd name="T17" fmla="*/ 76 h 173"/>
                  <a:gd name="T18" fmla="*/ 51 w 162"/>
                  <a:gd name="T19" fmla="*/ 38 h 173"/>
                  <a:gd name="T20" fmla="*/ 62 w 162"/>
                  <a:gd name="T21" fmla="*/ 0 h 17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62"/>
                  <a:gd name="T34" fmla="*/ 0 h 173"/>
                  <a:gd name="T35" fmla="*/ 162 w 162"/>
                  <a:gd name="T36" fmla="*/ 173 h 17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62" h="173">
                    <a:moveTo>
                      <a:pt x="62" y="0"/>
                    </a:moveTo>
                    <a:lnTo>
                      <a:pt x="162" y="61"/>
                    </a:lnTo>
                    <a:lnTo>
                      <a:pt x="130" y="86"/>
                    </a:lnTo>
                    <a:lnTo>
                      <a:pt x="99" y="113"/>
                    </a:lnTo>
                    <a:lnTo>
                      <a:pt x="71" y="141"/>
                    </a:lnTo>
                    <a:lnTo>
                      <a:pt x="44" y="173"/>
                    </a:lnTo>
                    <a:lnTo>
                      <a:pt x="0" y="152"/>
                    </a:lnTo>
                    <a:lnTo>
                      <a:pt x="20" y="114"/>
                    </a:lnTo>
                    <a:lnTo>
                      <a:pt x="38" y="76"/>
                    </a:lnTo>
                    <a:lnTo>
                      <a:pt x="51" y="3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9E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57" name="Freeform 15"/>
              <p:cNvSpPr>
                <a:spLocks/>
              </p:cNvSpPr>
              <p:nvPr/>
            </p:nvSpPr>
            <p:spPr bwMode="auto">
              <a:xfrm>
                <a:off x="2691" y="2354"/>
                <a:ext cx="295" cy="201"/>
              </a:xfrm>
              <a:custGeom>
                <a:avLst/>
                <a:gdLst>
                  <a:gd name="T0" fmla="*/ 287 w 295"/>
                  <a:gd name="T1" fmla="*/ 21 h 201"/>
                  <a:gd name="T2" fmla="*/ 292 w 295"/>
                  <a:gd name="T3" fmla="*/ 35 h 201"/>
                  <a:gd name="T4" fmla="*/ 295 w 295"/>
                  <a:gd name="T5" fmla="*/ 50 h 201"/>
                  <a:gd name="T6" fmla="*/ 295 w 295"/>
                  <a:gd name="T7" fmla="*/ 65 h 201"/>
                  <a:gd name="T8" fmla="*/ 293 w 295"/>
                  <a:gd name="T9" fmla="*/ 80 h 201"/>
                  <a:gd name="T10" fmla="*/ 290 w 295"/>
                  <a:gd name="T11" fmla="*/ 87 h 201"/>
                  <a:gd name="T12" fmla="*/ 286 w 295"/>
                  <a:gd name="T13" fmla="*/ 94 h 201"/>
                  <a:gd name="T14" fmla="*/ 275 w 295"/>
                  <a:gd name="T15" fmla="*/ 106 h 201"/>
                  <a:gd name="T16" fmla="*/ 263 w 295"/>
                  <a:gd name="T17" fmla="*/ 117 h 201"/>
                  <a:gd name="T18" fmla="*/ 253 w 295"/>
                  <a:gd name="T19" fmla="*/ 129 h 201"/>
                  <a:gd name="T20" fmla="*/ 246 w 295"/>
                  <a:gd name="T21" fmla="*/ 141 h 201"/>
                  <a:gd name="T22" fmla="*/ 242 w 295"/>
                  <a:gd name="T23" fmla="*/ 150 h 201"/>
                  <a:gd name="T24" fmla="*/ 239 w 295"/>
                  <a:gd name="T25" fmla="*/ 157 h 201"/>
                  <a:gd name="T26" fmla="*/ 239 w 295"/>
                  <a:gd name="T27" fmla="*/ 164 h 201"/>
                  <a:gd name="T28" fmla="*/ 241 w 295"/>
                  <a:gd name="T29" fmla="*/ 170 h 201"/>
                  <a:gd name="T30" fmla="*/ 243 w 295"/>
                  <a:gd name="T31" fmla="*/ 178 h 201"/>
                  <a:gd name="T32" fmla="*/ 246 w 295"/>
                  <a:gd name="T33" fmla="*/ 187 h 201"/>
                  <a:gd name="T34" fmla="*/ 249 w 295"/>
                  <a:gd name="T35" fmla="*/ 201 h 201"/>
                  <a:gd name="T36" fmla="*/ 239 w 295"/>
                  <a:gd name="T37" fmla="*/ 197 h 201"/>
                  <a:gd name="T38" fmla="*/ 232 w 295"/>
                  <a:gd name="T39" fmla="*/ 194 h 201"/>
                  <a:gd name="T40" fmla="*/ 220 w 295"/>
                  <a:gd name="T41" fmla="*/ 191 h 201"/>
                  <a:gd name="T42" fmla="*/ 211 w 295"/>
                  <a:gd name="T43" fmla="*/ 187 h 201"/>
                  <a:gd name="T44" fmla="*/ 205 w 295"/>
                  <a:gd name="T45" fmla="*/ 184 h 201"/>
                  <a:gd name="T46" fmla="*/ 202 w 295"/>
                  <a:gd name="T47" fmla="*/ 180 h 201"/>
                  <a:gd name="T48" fmla="*/ 199 w 295"/>
                  <a:gd name="T49" fmla="*/ 173 h 201"/>
                  <a:gd name="T50" fmla="*/ 197 w 295"/>
                  <a:gd name="T51" fmla="*/ 165 h 201"/>
                  <a:gd name="T52" fmla="*/ 192 w 295"/>
                  <a:gd name="T53" fmla="*/ 152 h 201"/>
                  <a:gd name="T54" fmla="*/ 180 w 295"/>
                  <a:gd name="T55" fmla="*/ 158 h 201"/>
                  <a:gd name="T56" fmla="*/ 168 w 295"/>
                  <a:gd name="T57" fmla="*/ 165 h 201"/>
                  <a:gd name="T58" fmla="*/ 144 w 295"/>
                  <a:gd name="T59" fmla="*/ 172 h 201"/>
                  <a:gd name="T60" fmla="*/ 121 w 295"/>
                  <a:gd name="T61" fmla="*/ 177 h 201"/>
                  <a:gd name="T62" fmla="*/ 98 w 295"/>
                  <a:gd name="T63" fmla="*/ 178 h 201"/>
                  <a:gd name="T64" fmla="*/ 75 w 295"/>
                  <a:gd name="T65" fmla="*/ 177 h 201"/>
                  <a:gd name="T66" fmla="*/ 52 w 295"/>
                  <a:gd name="T67" fmla="*/ 174 h 201"/>
                  <a:gd name="T68" fmla="*/ 27 w 295"/>
                  <a:gd name="T69" fmla="*/ 170 h 201"/>
                  <a:gd name="T70" fmla="*/ 0 w 295"/>
                  <a:gd name="T71" fmla="*/ 167 h 201"/>
                  <a:gd name="T72" fmla="*/ 48 w 295"/>
                  <a:gd name="T73" fmla="*/ 157 h 201"/>
                  <a:gd name="T74" fmla="*/ 72 w 295"/>
                  <a:gd name="T75" fmla="*/ 153 h 201"/>
                  <a:gd name="T76" fmla="*/ 95 w 295"/>
                  <a:gd name="T77" fmla="*/ 144 h 201"/>
                  <a:gd name="T78" fmla="*/ 104 w 295"/>
                  <a:gd name="T79" fmla="*/ 140 h 201"/>
                  <a:gd name="T80" fmla="*/ 111 w 295"/>
                  <a:gd name="T81" fmla="*/ 135 h 201"/>
                  <a:gd name="T82" fmla="*/ 124 w 295"/>
                  <a:gd name="T83" fmla="*/ 125 h 201"/>
                  <a:gd name="T84" fmla="*/ 133 w 295"/>
                  <a:gd name="T85" fmla="*/ 114 h 201"/>
                  <a:gd name="T86" fmla="*/ 141 w 295"/>
                  <a:gd name="T87" fmla="*/ 102 h 201"/>
                  <a:gd name="T88" fmla="*/ 154 w 295"/>
                  <a:gd name="T89" fmla="*/ 77 h 201"/>
                  <a:gd name="T90" fmla="*/ 162 w 295"/>
                  <a:gd name="T91" fmla="*/ 64 h 201"/>
                  <a:gd name="T92" fmla="*/ 170 w 295"/>
                  <a:gd name="T93" fmla="*/ 50 h 201"/>
                  <a:gd name="T94" fmla="*/ 187 w 295"/>
                  <a:gd name="T95" fmla="*/ 31 h 201"/>
                  <a:gd name="T96" fmla="*/ 196 w 295"/>
                  <a:gd name="T97" fmla="*/ 22 h 201"/>
                  <a:gd name="T98" fmla="*/ 205 w 295"/>
                  <a:gd name="T99" fmla="*/ 14 h 201"/>
                  <a:gd name="T100" fmla="*/ 218 w 295"/>
                  <a:gd name="T101" fmla="*/ 8 h 201"/>
                  <a:gd name="T102" fmla="*/ 229 w 295"/>
                  <a:gd name="T103" fmla="*/ 3 h 201"/>
                  <a:gd name="T104" fmla="*/ 242 w 295"/>
                  <a:gd name="T105" fmla="*/ 1 h 201"/>
                  <a:gd name="T106" fmla="*/ 255 w 295"/>
                  <a:gd name="T107" fmla="*/ 0 h 201"/>
                  <a:gd name="T108" fmla="*/ 265 w 295"/>
                  <a:gd name="T109" fmla="*/ 2 h 201"/>
                  <a:gd name="T110" fmla="*/ 273 w 295"/>
                  <a:gd name="T111" fmla="*/ 7 h 201"/>
                  <a:gd name="T112" fmla="*/ 281 w 295"/>
                  <a:gd name="T113" fmla="*/ 13 h 201"/>
                  <a:gd name="T114" fmla="*/ 287 w 295"/>
                  <a:gd name="T115" fmla="*/ 21 h 20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95"/>
                  <a:gd name="T175" fmla="*/ 0 h 201"/>
                  <a:gd name="T176" fmla="*/ 295 w 295"/>
                  <a:gd name="T177" fmla="*/ 201 h 20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95" h="201">
                    <a:moveTo>
                      <a:pt x="287" y="21"/>
                    </a:moveTo>
                    <a:lnTo>
                      <a:pt x="292" y="35"/>
                    </a:lnTo>
                    <a:lnTo>
                      <a:pt x="295" y="50"/>
                    </a:lnTo>
                    <a:lnTo>
                      <a:pt x="295" y="65"/>
                    </a:lnTo>
                    <a:lnTo>
                      <a:pt x="293" y="80"/>
                    </a:lnTo>
                    <a:lnTo>
                      <a:pt x="290" y="87"/>
                    </a:lnTo>
                    <a:lnTo>
                      <a:pt x="286" y="94"/>
                    </a:lnTo>
                    <a:lnTo>
                      <a:pt x="275" y="106"/>
                    </a:lnTo>
                    <a:lnTo>
                      <a:pt x="263" y="117"/>
                    </a:lnTo>
                    <a:lnTo>
                      <a:pt x="253" y="129"/>
                    </a:lnTo>
                    <a:lnTo>
                      <a:pt x="246" y="141"/>
                    </a:lnTo>
                    <a:lnTo>
                      <a:pt x="242" y="150"/>
                    </a:lnTo>
                    <a:lnTo>
                      <a:pt x="239" y="157"/>
                    </a:lnTo>
                    <a:lnTo>
                      <a:pt x="239" y="164"/>
                    </a:lnTo>
                    <a:lnTo>
                      <a:pt x="241" y="170"/>
                    </a:lnTo>
                    <a:lnTo>
                      <a:pt x="243" y="178"/>
                    </a:lnTo>
                    <a:lnTo>
                      <a:pt x="246" y="187"/>
                    </a:lnTo>
                    <a:lnTo>
                      <a:pt x="249" y="201"/>
                    </a:lnTo>
                    <a:lnTo>
                      <a:pt x="239" y="197"/>
                    </a:lnTo>
                    <a:lnTo>
                      <a:pt x="232" y="194"/>
                    </a:lnTo>
                    <a:lnTo>
                      <a:pt x="220" y="191"/>
                    </a:lnTo>
                    <a:lnTo>
                      <a:pt x="211" y="187"/>
                    </a:lnTo>
                    <a:lnTo>
                      <a:pt x="205" y="184"/>
                    </a:lnTo>
                    <a:lnTo>
                      <a:pt x="202" y="180"/>
                    </a:lnTo>
                    <a:lnTo>
                      <a:pt x="199" y="173"/>
                    </a:lnTo>
                    <a:lnTo>
                      <a:pt x="197" y="165"/>
                    </a:lnTo>
                    <a:lnTo>
                      <a:pt x="192" y="152"/>
                    </a:lnTo>
                    <a:lnTo>
                      <a:pt x="180" y="158"/>
                    </a:lnTo>
                    <a:lnTo>
                      <a:pt x="168" y="165"/>
                    </a:lnTo>
                    <a:lnTo>
                      <a:pt x="144" y="172"/>
                    </a:lnTo>
                    <a:lnTo>
                      <a:pt x="121" y="177"/>
                    </a:lnTo>
                    <a:lnTo>
                      <a:pt x="98" y="178"/>
                    </a:lnTo>
                    <a:lnTo>
                      <a:pt x="75" y="177"/>
                    </a:lnTo>
                    <a:lnTo>
                      <a:pt x="52" y="174"/>
                    </a:lnTo>
                    <a:lnTo>
                      <a:pt x="27" y="170"/>
                    </a:lnTo>
                    <a:lnTo>
                      <a:pt x="0" y="167"/>
                    </a:lnTo>
                    <a:lnTo>
                      <a:pt x="48" y="157"/>
                    </a:lnTo>
                    <a:lnTo>
                      <a:pt x="72" y="153"/>
                    </a:lnTo>
                    <a:lnTo>
                      <a:pt x="95" y="144"/>
                    </a:lnTo>
                    <a:lnTo>
                      <a:pt x="104" y="140"/>
                    </a:lnTo>
                    <a:lnTo>
                      <a:pt x="111" y="135"/>
                    </a:lnTo>
                    <a:lnTo>
                      <a:pt x="124" y="125"/>
                    </a:lnTo>
                    <a:lnTo>
                      <a:pt x="133" y="114"/>
                    </a:lnTo>
                    <a:lnTo>
                      <a:pt x="141" y="102"/>
                    </a:lnTo>
                    <a:lnTo>
                      <a:pt x="154" y="77"/>
                    </a:lnTo>
                    <a:lnTo>
                      <a:pt x="162" y="64"/>
                    </a:lnTo>
                    <a:lnTo>
                      <a:pt x="170" y="50"/>
                    </a:lnTo>
                    <a:lnTo>
                      <a:pt x="187" y="31"/>
                    </a:lnTo>
                    <a:lnTo>
                      <a:pt x="196" y="22"/>
                    </a:lnTo>
                    <a:lnTo>
                      <a:pt x="205" y="14"/>
                    </a:lnTo>
                    <a:lnTo>
                      <a:pt x="218" y="8"/>
                    </a:lnTo>
                    <a:lnTo>
                      <a:pt x="229" y="3"/>
                    </a:lnTo>
                    <a:lnTo>
                      <a:pt x="242" y="1"/>
                    </a:lnTo>
                    <a:lnTo>
                      <a:pt x="255" y="0"/>
                    </a:lnTo>
                    <a:lnTo>
                      <a:pt x="265" y="2"/>
                    </a:lnTo>
                    <a:lnTo>
                      <a:pt x="273" y="7"/>
                    </a:lnTo>
                    <a:lnTo>
                      <a:pt x="281" y="13"/>
                    </a:lnTo>
                    <a:lnTo>
                      <a:pt x="287" y="21"/>
                    </a:lnTo>
                    <a:close/>
                  </a:path>
                </a:pathLst>
              </a:custGeom>
              <a:solidFill>
                <a:srgbClr val="8761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58" name="Freeform 16"/>
              <p:cNvSpPr>
                <a:spLocks/>
              </p:cNvSpPr>
              <p:nvPr/>
            </p:nvSpPr>
            <p:spPr bwMode="auto">
              <a:xfrm>
                <a:off x="3051" y="1810"/>
                <a:ext cx="399" cy="367"/>
              </a:xfrm>
              <a:custGeom>
                <a:avLst/>
                <a:gdLst>
                  <a:gd name="T0" fmla="*/ 0 w 399"/>
                  <a:gd name="T1" fmla="*/ 353 h 367"/>
                  <a:gd name="T2" fmla="*/ 17 w 399"/>
                  <a:gd name="T3" fmla="*/ 324 h 367"/>
                  <a:gd name="T4" fmla="*/ 34 w 399"/>
                  <a:gd name="T5" fmla="*/ 294 h 367"/>
                  <a:gd name="T6" fmla="*/ 54 w 399"/>
                  <a:gd name="T7" fmla="*/ 268 h 367"/>
                  <a:gd name="T8" fmla="*/ 76 w 399"/>
                  <a:gd name="T9" fmla="*/ 244 h 367"/>
                  <a:gd name="T10" fmla="*/ 99 w 399"/>
                  <a:gd name="T11" fmla="*/ 220 h 367"/>
                  <a:gd name="T12" fmla="*/ 123 w 399"/>
                  <a:gd name="T13" fmla="*/ 198 h 367"/>
                  <a:gd name="T14" fmla="*/ 176 w 399"/>
                  <a:gd name="T15" fmla="*/ 158 h 367"/>
                  <a:gd name="T16" fmla="*/ 230 w 399"/>
                  <a:gd name="T17" fmla="*/ 120 h 367"/>
                  <a:gd name="T18" fmla="*/ 286 w 399"/>
                  <a:gd name="T19" fmla="*/ 82 h 367"/>
                  <a:gd name="T20" fmla="*/ 343 w 399"/>
                  <a:gd name="T21" fmla="*/ 43 h 367"/>
                  <a:gd name="T22" fmla="*/ 399 w 399"/>
                  <a:gd name="T23" fmla="*/ 0 h 367"/>
                  <a:gd name="T24" fmla="*/ 376 w 399"/>
                  <a:gd name="T25" fmla="*/ 25 h 367"/>
                  <a:gd name="T26" fmla="*/ 352 w 399"/>
                  <a:gd name="T27" fmla="*/ 49 h 367"/>
                  <a:gd name="T28" fmla="*/ 303 w 399"/>
                  <a:gd name="T29" fmla="*/ 94 h 367"/>
                  <a:gd name="T30" fmla="*/ 202 w 399"/>
                  <a:gd name="T31" fmla="*/ 176 h 367"/>
                  <a:gd name="T32" fmla="*/ 151 w 399"/>
                  <a:gd name="T33" fmla="*/ 217 h 367"/>
                  <a:gd name="T34" fmla="*/ 102 w 399"/>
                  <a:gd name="T35" fmla="*/ 261 h 367"/>
                  <a:gd name="T36" fmla="*/ 79 w 399"/>
                  <a:gd name="T37" fmla="*/ 285 h 367"/>
                  <a:gd name="T38" fmla="*/ 56 w 399"/>
                  <a:gd name="T39" fmla="*/ 311 h 367"/>
                  <a:gd name="T40" fmla="*/ 34 w 399"/>
                  <a:gd name="T41" fmla="*/ 338 h 367"/>
                  <a:gd name="T42" fmla="*/ 13 w 399"/>
                  <a:gd name="T43" fmla="*/ 367 h 367"/>
                  <a:gd name="T44" fmla="*/ 0 w 399"/>
                  <a:gd name="T45" fmla="*/ 353 h 36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399"/>
                  <a:gd name="T70" fmla="*/ 0 h 367"/>
                  <a:gd name="T71" fmla="*/ 399 w 399"/>
                  <a:gd name="T72" fmla="*/ 367 h 36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399" h="367">
                    <a:moveTo>
                      <a:pt x="0" y="353"/>
                    </a:moveTo>
                    <a:lnTo>
                      <a:pt x="17" y="324"/>
                    </a:lnTo>
                    <a:lnTo>
                      <a:pt x="34" y="294"/>
                    </a:lnTo>
                    <a:lnTo>
                      <a:pt x="54" y="268"/>
                    </a:lnTo>
                    <a:lnTo>
                      <a:pt x="76" y="244"/>
                    </a:lnTo>
                    <a:lnTo>
                      <a:pt x="99" y="220"/>
                    </a:lnTo>
                    <a:lnTo>
                      <a:pt x="123" y="198"/>
                    </a:lnTo>
                    <a:lnTo>
                      <a:pt x="176" y="158"/>
                    </a:lnTo>
                    <a:lnTo>
                      <a:pt x="230" y="120"/>
                    </a:lnTo>
                    <a:lnTo>
                      <a:pt x="286" y="82"/>
                    </a:lnTo>
                    <a:lnTo>
                      <a:pt x="343" y="43"/>
                    </a:lnTo>
                    <a:lnTo>
                      <a:pt x="399" y="0"/>
                    </a:lnTo>
                    <a:lnTo>
                      <a:pt x="376" y="25"/>
                    </a:lnTo>
                    <a:lnTo>
                      <a:pt x="352" y="49"/>
                    </a:lnTo>
                    <a:lnTo>
                      <a:pt x="303" y="94"/>
                    </a:lnTo>
                    <a:lnTo>
                      <a:pt x="202" y="176"/>
                    </a:lnTo>
                    <a:lnTo>
                      <a:pt x="151" y="217"/>
                    </a:lnTo>
                    <a:lnTo>
                      <a:pt x="102" y="261"/>
                    </a:lnTo>
                    <a:lnTo>
                      <a:pt x="79" y="285"/>
                    </a:lnTo>
                    <a:lnTo>
                      <a:pt x="56" y="311"/>
                    </a:lnTo>
                    <a:lnTo>
                      <a:pt x="34" y="338"/>
                    </a:lnTo>
                    <a:lnTo>
                      <a:pt x="13" y="367"/>
                    </a:lnTo>
                    <a:lnTo>
                      <a:pt x="0" y="353"/>
                    </a:lnTo>
                    <a:close/>
                  </a:path>
                </a:pathLst>
              </a:custGeom>
              <a:solidFill>
                <a:srgbClr val="9433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59" name="Freeform 17"/>
              <p:cNvSpPr>
                <a:spLocks/>
              </p:cNvSpPr>
              <p:nvPr/>
            </p:nvSpPr>
            <p:spPr bwMode="auto">
              <a:xfrm>
                <a:off x="3110" y="1906"/>
                <a:ext cx="277" cy="288"/>
              </a:xfrm>
              <a:custGeom>
                <a:avLst/>
                <a:gdLst>
                  <a:gd name="T0" fmla="*/ 0 w 277"/>
                  <a:gd name="T1" fmla="*/ 279 h 288"/>
                  <a:gd name="T2" fmla="*/ 15 w 277"/>
                  <a:gd name="T3" fmla="*/ 256 h 288"/>
                  <a:gd name="T4" fmla="*/ 30 w 277"/>
                  <a:gd name="T5" fmla="*/ 237 h 288"/>
                  <a:gd name="T6" fmla="*/ 62 w 277"/>
                  <a:gd name="T7" fmla="*/ 197 h 288"/>
                  <a:gd name="T8" fmla="*/ 96 w 277"/>
                  <a:gd name="T9" fmla="*/ 164 h 288"/>
                  <a:gd name="T10" fmla="*/ 131 w 277"/>
                  <a:gd name="T11" fmla="*/ 131 h 288"/>
                  <a:gd name="T12" fmla="*/ 204 w 277"/>
                  <a:gd name="T13" fmla="*/ 68 h 288"/>
                  <a:gd name="T14" fmla="*/ 241 w 277"/>
                  <a:gd name="T15" fmla="*/ 35 h 288"/>
                  <a:gd name="T16" fmla="*/ 277 w 277"/>
                  <a:gd name="T17" fmla="*/ 0 h 288"/>
                  <a:gd name="T18" fmla="*/ 243 w 277"/>
                  <a:gd name="T19" fmla="*/ 36 h 288"/>
                  <a:gd name="T20" fmla="*/ 207 w 277"/>
                  <a:gd name="T21" fmla="*/ 71 h 288"/>
                  <a:gd name="T22" fmla="*/ 135 w 277"/>
                  <a:gd name="T23" fmla="*/ 138 h 288"/>
                  <a:gd name="T24" fmla="*/ 100 w 277"/>
                  <a:gd name="T25" fmla="*/ 172 h 288"/>
                  <a:gd name="T26" fmla="*/ 67 w 277"/>
                  <a:gd name="T27" fmla="*/ 208 h 288"/>
                  <a:gd name="T28" fmla="*/ 37 w 277"/>
                  <a:gd name="T29" fmla="*/ 246 h 288"/>
                  <a:gd name="T30" fmla="*/ 8 w 277"/>
                  <a:gd name="T31" fmla="*/ 288 h 288"/>
                  <a:gd name="T32" fmla="*/ 0 w 277"/>
                  <a:gd name="T33" fmla="*/ 279 h 28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77"/>
                  <a:gd name="T52" fmla="*/ 0 h 288"/>
                  <a:gd name="T53" fmla="*/ 277 w 277"/>
                  <a:gd name="T54" fmla="*/ 288 h 28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77" h="288">
                    <a:moveTo>
                      <a:pt x="0" y="279"/>
                    </a:moveTo>
                    <a:lnTo>
                      <a:pt x="15" y="256"/>
                    </a:lnTo>
                    <a:lnTo>
                      <a:pt x="30" y="237"/>
                    </a:lnTo>
                    <a:lnTo>
                      <a:pt x="62" y="197"/>
                    </a:lnTo>
                    <a:lnTo>
                      <a:pt x="96" y="164"/>
                    </a:lnTo>
                    <a:lnTo>
                      <a:pt x="131" y="131"/>
                    </a:lnTo>
                    <a:lnTo>
                      <a:pt x="204" y="68"/>
                    </a:lnTo>
                    <a:lnTo>
                      <a:pt x="241" y="35"/>
                    </a:lnTo>
                    <a:lnTo>
                      <a:pt x="277" y="0"/>
                    </a:lnTo>
                    <a:lnTo>
                      <a:pt x="243" y="36"/>
                    </a:lnTo>
                    <a:lnTo>
                      <a:pt x="207" y="71"/>
                    </a:lnTo>
                    <a:lnTo>
                      <a:pt x="135" y="138"/>
                    </a:lnTo>
                    <a:lnTo>
                      <a:pt x="100" y="172"/>
                    </a:lnTo>
                    <a:lnTo>
                      <a:pt x="67" y="208"/>
                    </a:lnTo>
                    <a:lnTo>
                      <a:pt x="37" y="246"/>
                    </a:lnTo>
                    <a:lnTo>
                      <a:pt x="8" y="288"/>
                    </a:lnTo>
                    <a:lnTo>
                      <a:pt x="0" y="279"/>
                    </a:lnTo>
                    <a:close/>
                  </a:path>
                </a:pathLst>
              </a:custGeom>
              <a:solidFill>
                <a:srgbClr val="B869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60" name="Freeform 18"/>
              <p:cNvSpPr>
                <a:spLocks/>
              </p:cNvSpPr>
              <p:nvPr/>
            </p:nvSpPr>
            <p:spPr bwMode="auto">
              <a:xfrm>
                <a:off x="2966" y="2200"/>
                <a:ext cx="93" cy="134"/>
              </a:xfrm>
              <a:custGeom>
                <a:avLst/>
                <a:gdLst>
                  <a:gd name="T0" fmla="*/ 52 w 93"/>
                  <a:gd name="T1" fmla="*/ 0 h 134"/>
                  <a:gd name="T2" fmla="*/ 41 w 93"/>
                  <a:gd name="T3" fmla="*/ 34 h 134"/>
                  <a:gd name="T4" fmla="*/ 29 w 93"/>
                  <a:gd name="T5" fmla="*/ 66 h 134"/>
                  <a:gd name="T6" fmla="*/ 15 w 93"/>
                  <a:gd name="T7" fmla="*/ 97 h 134"/>
                  <a:gd name="T8" fmla="*/ 0 w 93"/>
                  <a:gd name="T9" fmla="*/ 130 h 134"/>
                  <a:gd name="T10" fmla="*/ 12 w 93"/>
                  <a:gd name="T11" fmla="*/ 134 h 134"/>
                  <a:gd name="T12" fmla="*/ 18 w 93"/>
                  <a:gd name="T13" fmla="*/ 119 h 134"/>
                  <a:gd name="T14" fmla="*/ 26 w 93"/>
                  <a:gd name="T15" fmla="*/ 102 h 134"/>
                  <a:gd name="T16" fmla="*/ 42 w 93"/>
                  <a:gd name="T17" fmla="*/ 67 h 134"/>
                  <a:gd name="T18" fmla="*/ 52 w 93"/>
                  <a:gd name="T19" fmla="*/ 52 h 134"/>
                  <a:gd name="T20" fmla="*/ 64 w 93"/>
                  <a:gd name="T21" fmla="*/ 37 h 134"/>
                  <a:gd name="T22" fmla="*/ 77 w 93"/>
                  <a:gd name="T23" fmla="*/ 28 h 134"/>
                  <a:gd name="T24" fmla="*/ 85 w 93"/>
                  <a:gd name="T25" fmla="*/ 23 h 134"/>
                  <a:gd name="T26" fmla="*/ 93 w 93"/>
                  <a:gd name="T27" fmla="*/ 21 h 134"/>
                  <a:gd name="T28" fmla="*/ 91 w 93"/>
                  <a:gd name="T29" fmla="*/ 20 h 134"/>
                  <a:gd name="T30" fmla="*/ 86 w 93"/>
                  <a:gd name="T31" fmla="*/ 18 h 134"/>
                  <a:gd name="T32" fmla="*/ 72 w 93"/>
                  <a:gd name="T33" fmla="*/ 11 h 134"/>
                  <a:gd name="T34" fmla="*/ 58 w 93"/>
                  <a:gd name="T35" fmla="*/ 4 h 134"/>
                  <a:gd name="T36" fmla="*/ 53 w 93"/>
                  <a:gd name="T37" fmla="*/ 1 h 134"/>
                  <a:gd name="T38" fmla="*/ 52 w 93"/>
                  <a:gd name="T39" fmla="*/ 0 h 13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93"/>
                  <a:gd name="T61" fmla="*/ 0 h 134"/>
                  <a:gd name="T62" fmla="*/ 93 w 93"/>
                  <a:gd name="T63" fmla="*/ 134 h 134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93" h="134">
                    <a:moveTo>
                      <a:pt x="52" y="0"/>
                    </a:moveTo>
                    <a:lnTo>
                      <a:pt x="41" y="34"/>
                    </a:lnTo>
                    <a:lnTo>
                      <a:pt x="29" y="66"/>
                    </a:lnTo>
                    <a:lnTo>
                      <a:pt x="15" y="97"/>
                    </a:lnTo>
                    <a:lnTo>
                      <a:pt x="0" y="130"/>
                    </a:lnTo>
                    <a:lnTo>
                      <a:pt x="12" y="134"/>
                    </a:lnTo>
                    <a:lnTo>
                      <a:pt x="18" y="119"/>
                    </a:lnTo>
                    <a:lnTo>
                      <a:pt x="26" y="102"/>
                    </a:lnTo>
                    <a:lnTo>
                      <a:pt x="42" y="67"/>
                    </a:lnTo>
                    <a:lnTo>
                      <a:pt x="52" y="52"/>
                    </a:lnTo>
                    <a:lnTo>
                      <a:pt x="64" y="37"/>
                    </a:lnTo>
                    <a:lnTo>
                      <a:pt x="77" y="28"/>
                    </a:lnTo>
                    <a:lnTo>
                      <a:pt x="85" y="23"/>
                    </a:lnTo>
                    <a:lnTo>
                      <a:pt x="93" y="21"/>
                    </a:lnTo>
                    <a:lnTo>
                      <a:pt x="91" y="20"/>
                    </a:lnTo>
                    <a:lnTo>
                      <a:pt x="86" y="18"/>
                    </a:lnTo>
                    <a:lnTo>
                      <a:pt x="72" y="11"/>
                    </a:lnTo>
                    <a:lnTo>
                      <a:pt x="58" y="4"/>
                    </a:lnTo>
                    <a:lnTo>
                      <a:pt x="53" y="1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0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61" name="Freeform 19"/>
              <p:cNvSpPr>
                <a:spLocks/>
              </p:cNvSpPr>
              <p:nvPr/>
            </p:nvSpPr>
            <p:spPr bwMode="auto">
              <a:xfrm>
                <a:off x="2993" y="2238"/>
                <a:ext cx="81" cy="97"/>
              </a:xfrm>
              <a:custGeom>
                <a:avLst/>
                <a:gdLst>
                  <a:gd name="T0" fmla="*/ 81 w 81"/>
                  <a:gd name="T1" fmla="*/ 0 h 97"/>
                  <a:gd name="T2" fmla="*/ 43 w 81"/>
                  <a:gd name="T3" fmla="*/ 27 h 97"/>
                  <a:gd name="T4" fmla="*/ 19 w 81"/>
                  <a:gd name="T5" fmla="*/ 56 h 97"/>
                  <a:gd name="T6" fmla="*/ 0 w 81"/>
                  <a:gd name="T7" fmla="*/ 97 h 97"/>
                  <a:gd name="T8" fmla="*/ 38 w 81"/>
                  <a:gd name="T9" fmla="*/ 50 h 97"/>
                  <a:gd name="T10" fmla="*/ 66 w 81"/>
                  <a:gd name="T11" fmla="*/ 27 h 97"/>
                  <a:gd name="T12" fmla="*/ 81 w 81"/>
                  <a:gd name="T13" fmla="*/ 0 h 97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81"/>
                  <a:gd name="T22" fmla="*/ 0 h 97"/>
                  <a:gd name="T23" fmla="*/ 81 w 81"/>
                  <a:gd name="T24" fmla="*/ 97 h 97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81" h="97">
                    <a:moveTo>
                      <a:pt x="81" y="0"/>
                    </a:moveTo>
                    <a:lnTo>
                      <a:pt x="43" y="27"/>
                    </a:lnTo>
                    <a:lnTo>
                      <a:pt x="19" y="56"/>
                    </a:lnTo>
                    <a:lnTo>
                      <a:pt x="0" y="97"/>
                    </a:lnTo>
                    <a:lnTo>
                      <a:pt x="38" y="50"/>
                    </a:lnTo>
                    <a:lnTo>
                      <a:pt x="66" y="27"/>
                    </a:ln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62" name="Freeform 20"/>
              <p:cNvSpPr>
                <a:spLocks/>
              </p:cNvSpPr>
              <p:nvPr/>
            </p:nvSpPr>
            <p:spPr bwMode="auto">
              <a:xfrm>
                <a:off x="2716" y="2416"/>
                <a:ext cx="242" cy="137"/>
              </a:xfrm>
              <a:custGeom>
                <a:avLst/>
                <a:gdLst>
                  <a:gd name="T0" fmla="*/ 0 w 242"/>
                  <a:gd name="T1" fmla="*/ 106 h 137"/>
                  <a:gd name="T2" fmla="*/ 25 w 242"/>
                  <a:gd name="T3" fmla="*/ 99 h 137"/>
                  <a:gd name="T4" fmla="*/ 48 w 242"/>
                  <a:gd name="T5" fmla="*/ 92 h 137"/>
                  <a:gd name="T6" fmla="*/ 70 w 242"/>
                  <a:gd name="T7" fmla="*/ 83 h 137"/>
                  <a:gd name="T8" fmla="*/ 88 w 242"/>
                  <a:gd name="T9" fmla="*/ 72 h 137"/>
                  <a:gd name="T10" fmla="*/ 106 w 242"/>
                  <a:gd name="T11" fmla="*/ 60 h 137"/>
                  <a:gd name="T12" fmla="*/ 121 w 242"/>
                  <a:gd name="T13" fmla="*/ 45 h 137"/>
                  <a:gd name="T14" fmla="*/ 136 w 242"/>
                  <a:gd name="T15" fmla="*/ 26 h 137"/>
                  <a:gd name="T16" fmla="*/ 147 w 242"/>
                  <a:gd name="T17" fmla="*/ 6 h 137"/>
                  <a:gd name="T18" fmla="*/ 144 w 242"/>
                  <a:gd name="T19" fmla="*/ 25 h 137"/>
                  <a:gd name="T20" fmla="*/ 142 w 242"/>
                  <a:gd name="T21" fmla="*/ 35 h 137"/>
                  <a:gd name="T22" fmla="*/ 138 w 242"/>
                  <a:gd name="T23" fmla="*/ 46 h 137"/>
                  <a:gd name="T24" fmla="*/ 132 w 242"/>
                  <a:gd name="T25" fmla="*/ 57 h 137"/>
                  <a:gd name="T26" fmla="*/ 125 w 242"/>
                  <a:gd name="T27" fmla="*/ 67 h 137"/>
                  <a:gd name="T28" fmla="*/ 115 w 242"/>
                  <a:gd name="T29" fmla="*/ 76 h 137"/>
                  <a:gd name="T30" fmla="*/ 102 w 242"/>
                  <a:gd name="T31" fmla="*/ 86 h 137"/>
                  <a:gd name="T32" fmla="*/ 122 w 242"/>
                  <a:gd name="T33" fmla="*/ 81 h 137"/>
                  <a:gd name="T34" fmla="*/ 139 w 242"/>
                  <a:gd name="T35" fmla="*/ 72 h 137"/>
                  <a:gd name="T36" fmla="*/ 152 w 242"/>
                  <a:gd name="T37" fmla="*/ 61 h 137"/>
                  <a:gd name="T38" fmla="*/ 163 w 242"/>
                  <a:gd name="T39" fmla="*/ 48 h 137"/>
                  <a:gd name="T40" fmla="*/ 183 w 242"/>
                  <a:gd name="T41" fmla="*/ 22 h 137"/>
                  <a:gd name="T42" fmla="*/ 191 w 242"/>
                  <a:gd name="T43" fmla="*/ 10 h 137"/>
                  <a:gd name="T44" fmla="*/ 199 w 242"/>
                  <a:gd name="T45" fmla="*/ 0 h 137"/>
                  <a:gd name="T46" fmla="*/ 196 w 242"/>
                  <a:gd name="T47" fmla="*/ 9 h 137"/>
                  <a:gd name="T48" fmla="*/ 194 w 242"/>
                  <a:gd name="T49" fmla="*/ 20 h 137"/>
                  <a:gd name="T50" fmla="*/ 190 w 242"/>
                  <a:gd name="T51" fmla="*/ 43 h 137"/>
                  <a:gd name="T52" fmla="*/ 190 w 242"/>
                  <a:gd name="T53" fmla="*/ 64 h 137"/>
                  <a:gd name="T54" fmla="*/ 191 w 242"/>
                  <a:gd name="T55" fmla="*/ 75 h 137"/>
                  <a:gd name="T56" fmla="*/ 194 w 242"/>
                  <a:gd name="T57" fmla="*/ 84 h 137"/>
                  <a:gd name="T58" fmla="*/ 216 w 242"/>
                  <a:gd name="T59" fmla="*/ 55 h 137"/>
                  <a:gd name="T60" fmla="*/ 229 w 242"/>
                  <a:gd name="T61" fmla="*/ 40 h 137"/>
                  <a:gd name="T62" fmla="*/ 242 w 242"/>
                  <a:gd name="T63" fmla="*/ 27 h 137"/>
                  <a:gd name="T64" fmla="*/ 231 w 242"/>
                  <a:gd name="T65" fmla="*/ 45 h 137"/>
                  <a:gd name="T66" fmla="*/ 223 w 242"/>
                  <a:gd name="T67" fmla="*/ 61 h 137"/>
                  <a:gd name="T68" fmla="*/ 218 w 242"/>
                  <a:gd name="T69" fmla="*/ 74 h 137"/>
                  <a:gd name="T70" fmla="*/ 216 w 242"/>
                  <a:gd name="T71" fmla="*/ 86 h 137"/>
                  <a:gd name="T72" fmla="*/ 214 w 242"/>
                  <a:gd name="T73" fmla="*/ 97 h 137"/>
                  <a:gd name="T74" fmla="*/ 216 w 242"/>
                  <a:gd name="T75" fmla="*/ 109 h 137"/>
                  <a:gd name="T76" fmla="*/ 219 w 242"/>
                  <a:gd name="T77" fmla="*/ 122 h 137"/>
                  <a:gd name="T78" fmla="*/ 223 w 242"/>
                  <a:gd name="T79" fmla="*/ 137 h 137"/>
                  <a:gd name="T80" fmla="*/ 212 w 242"/>
                  <a:gd name="T81" fmla="*/ 135 h 137"/>
                  <a:gd name="T82" fmla="*/ 204 w 242"/>
                  <a:gd name="T83" fmla="*/ 132 h 137"/>
                  <a:gd name="T84" fmla="*/ 196 w 242"/>
                  <a:gd name="T85" fmla="*/ 129 h 137"/>
                  <a:gd name="T86" fmla="*/ 190 w 242"/>
                  <a:gd name="T87" fmla="*/ 125 h 137"/>
                  <a:gd name="T88" fmla="*/ 184 w 242"/>
                  <a:gd name="T89" fmla="*/ 120 h 137"/>
                  <a:gd name="T90" fmla="*/ 180 w 242"/>
                  <a:gd name="T91" fmla="*/ 115 h 137"/>
                  <a:gd name="T92" fmla="*/ 178 w 242"/>
                  <a:gd name="T93" fmla="*/ 100 h 137"/>
                  <a:gd name="T94" fmla="*/ 176 w 242"/>
                  <a:gd name="T95" fmla="*/ 92 h 137"/>
                  <a:gd name="T96" fmla="*/ 171 w 242"/>
                  <a:gd name="T97" fmla="*/ 82 h 137"/>
                  <a:gd name="T98" fmla="*/ 154 w 242"/>
                  <a:gd name="T99" fmla="*/ 94 h 137"/>
                  <a:gd name="T100" fmla="*/ 134 w 242"/>
                  <a:gd name="T101" fmla="*/ 103 h 137"/>
                  <a:gd name="T102" fmla="*/ 113 w 242"/>
                  <a:gd name="T103" fmla="*/ 109 h 137"/>
                  <a:gd name="T104" fmla="*/ 89 w 242"/>
                  <a:gd name="T105" fmla="*/ 114 h 137"/>
                  <a:gd name="T106" fmla="*/ 65 w 242"/>
                  <a:gd name="T107" fmla="*/ 115 h 137"/>
                  <a:gd name="T108" fmla="*/ 41 w 242"/>
                  <a:gd name="T109" fmla="*/ 114 h 137"/>
                  <a:gd name="T110" fmla="*/ 19 w 242"/>
                  <a:gd name="T111" fmla="*/ 111 h 137"/>
                  <a:gd name="T112" fmla="*/ 0 w 242"/>
                  <a:gd name="T113" fmla="*/ 106 h 137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242"/>
                  <a:gd name="T172" fmla="*/ 0 h 137"/>
                  <a:gd name="T173" fmla="*/ 242 w 242"/>
                  <a:gd name="T174" fmla="*/ 137 h 137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242" h="137">
                    <a:moveTo>
                      <a:pt x="0" y="106"/>
                    </a:moveTo>
                    <a:lnTo>
                      <a:pt x="25" y="99"/>
                    </a:lnTo>
                    <a:lnTo>
                      <a:pt x="48" y="92"/>
                    </a:lnTo>
                    <a:lnTo>
                      <a:pt x="70" y="83"/>
                    </a:lnTo>
                    <a:lnTo>
                      <a:pt x="88" y="72"/>
                    </a:lnTo>
                    <a:lnTo>
                      <a:pt x="106" y="60"/>
                    </a:lnTo>
                    <a:lnTo>
                      <a:pt x="121" y="45"/>
                    </a:lnTo>
                    <a:lnTo>
                      <a:pt x="136" y="26"/>
                    </a:lnTo>
                    <a:lnTo>
                      <a:pt x="147" y="6"/>
                    </a:lnTo>
                    <a:lnTo>
                      <a:pt x="144" y="25"/>
                    </a:lnTo>
                    <a:lnTo>
                      <a:pt x="142" y="35"/>
                    </a:lnTo>
                    <a:lnTo>
                      <a:pt x="138" y="46"/>
                    </a:lnTo>
                    <a:lnTo>
                      <a:pt x="132" y="57"/>
                    </a:lnTo>
                    <a:lnTo>
                      <a:pt x="125" y="67"/>
                    </a:lnTo>
                    <a:lnTo>
                      <a:pt x="115" y="76"/>
                    </a:lnTo>
                    <a:lnTo>
                      <a:pt x="102" y="86"/>
                    </a:lnTo>
                    <a:lnTo>
                      <a:pt x="122" y="81"/>
                    </a:lnTo>
                    <a:lnTo>
                      <a:pt x="139" y="72"/>
                    </a:lnTo>
                    <a:lnTo>
                      <a:pt x="152" y="61"/>
                    </a:lnTo>
                    <a:lnTo>
                      <a:pt x="163" y="48"/>
                    </a:lnTo>
                    <a:lnTo>
                      <a:pt x="183" y="22"/>
                    </a:lnTo>
                    <a:lnTo>
                      <a:pt x="191" y="10"/>
                    </a:lnTo>
                    <a:lnTo>
                      <a:pt x="199" y="0"/>
                    </a:lnTo>
                    <a:lnTo>
                      <a:pt x="196" y="9"/>
                    </a:lnTo>
                    <a:lnTo>
                      <a:pt x="194" y="20"/>
                    </a:lnTo>
                    <a:lnTo>
                      <a:pt x="190" y="43"/>
                    </a:lnTo>
                    <a:lnTo>
                      <a:pt x="190" y="64"/>
                    </a:lnTo>
                    <a:lnTo>
                      <a:pt x="191" y="75"/>
                    </a:lnTo>
                    <a:lnTo>
                      <a:pt x="194" y="84"/>
                    </a:lnTo>
                    <a:lnTo>
                      <a:pt x="216" y="55"/>
                    </a:lnTo>
                    <a:lnTo>
                      <a:pt x="229" y="40"/>
                    </a:lnTo>
                    <a:lnTo>
                      <a:pt x="242" y="27"/>
                    </a:lnTo>
                    <a:lnTo>
                      <a:pt x="231" y="45"/>
                    </a:lnTo>
                    <a:lnTo>
                      <a:pt x="223" y="61"/>
                    </a:lnTo>
                    <a:lnTo>
                      <a:pt x="218" y="74"/>
                    </a:lnTo>
                    <a:lnTo>
                      <a:pt x="216" y="86"/>
                    </a:lnTo>
                    <a:lnTo>
                      <a:pt x="214" y="97"/>
                    </a:lnTo>
                    <a:lnTo>
                      <a:pt x="216" y="109"/>
                    </a:lnTo>
                    <a:lnTo>
                      <a:pt x="219" y="122"/>
                    </a:lnTo>
                    <a:lnTo>
                      <a:pt x="223" y="137"/>
                    </a:lnTo>
                    <a:lnTo>
                      <a:pt x="212" y="135"/>
                    </a:lnTo>
                    <a:lnTo>
                      <a:pt x="204" y="132"/>
                    </a:lnTo>
                    <a:lnTo>
                      <a:pt x="196" y="129"/>
                    </a:lnTo>
                    <a:lnTo>
                      <a:pt x="190" y="125"/>
                    </a:lnTo>
                    <a:lnTo>
                      <a:pt x="184" y="120"/>
                    </a:lnTo>
                    <a:lnTo>
                      <a:pt x="180" y="115"/>
                    </a:lnTo>
                    <a:lnTo>
                      <a:pt x="178" y="100"/>
                    </a:lnTo>
                    <a:lnTo>
                      <a:pt x="176" y="92"/>
                    </a:lnTo>
                    <a:lnTo>
                      <a:pt x="171" y="82"/>
                    </a:lnTo>
                    <a:lnTo>
                      <a:pt x="154" y="94"/>
                    </a:lnTo>
                    <a:lnTo>
                      <a:pt x="134" y="103"/>
                    </a:lnTo>
                    <a:lnTo>
                      <a:pt x="113" y="109"/>
                    </a:lnTo>
                    <a:lnTo>
                      <a:pt x="89" y="114"/>
                    </a:lnTo>
                    <a:lnTo>
                      <a:pt x="65" y="115"/>
                    </a:lnTo>
                    <a:lnTo>
                      <a:pt x="41" y="114"/>
                    </a:lnTo>
                    <a:lnTo>
                      <a:pt x="19" y="111"/>
                    </a:lnTo>
                    <a:lnTo>
                      <a:pt x="0" y="106"/>
                    </a:lnTo>
                    <a:close/>
                  </a:path>
                </a:pathLst>
              </a:custGeom>
              <a:solidFill>
                <a:srgbClr val="FF3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63" name="Freeform 21"/>
              <p:cNvSpPr>
                <a:spLocks/>
              </p:cNvSpPr>
              <p:nvPr/>
            </p:nvSpPr>
            <p:spPr bwMode="auto">
              <a:xfrm>
                <a:off x="2867" y="2364"/>
                <a:ext cx="76" cy="96"/>
              </a:xfrm>
              <a:custGeom>
                <a:avLst/>
                <a:gdLst>
                  <a:gd name="T0" fmla="*/ 76 w 76"/>
                  <a:gd name="T1" fmla="*/ 1 h 96"/>
                  <a:gd name="T2" fmla="*/ 66 w 76"/>
                  <a:gd name="T3" fmla="*/ 0 h 96"/>
                  <a:gd name="T4" fmla="*/ 56 w 76"/>
                  <a:gd name="T5" fmla="*/ 0 h 96"/>
                  <a:gd name="T6" fmla="*/ 39 w 76"/>
                  <a:gd name="T7" fmla="*/ 3 h 96"/>
                  <a:gd name="T8" fmla="*/ 25 w 76"/>
                  <a:gd name="T9" fmla="*/ 11 h 96"/>
                  <a:gd name="T10" fmla="*/ 14 w 76"/>
                  <a:gd name="T11" fmla="*/ 22 h 96"/>
                  <a:gd name="T12" fmla="*/ 6 w 76"/>
                  <a:gd name="T13" fmla="*/ 37 h 96"/>
                  <a:gd name="T14" fmla="*/ 2 w 76"/>
                  <a:gd name="T15" fmla="*/ 54 h 96"/>
                  <a:gd name="T16" fmla="*/ 0 w 76"/>
                  <a:gd name="T17" fmla="*/ 74 h 96"/>
                  <a:gd name="T18" fmla="*/ 1 w 76"/>
                  <a:gd name="T19" fmla="*/ 96 h 96"/>
                  <a:gd name="T20" fmla="*/ 9 w 76"/>
                  <a:gd name="T21" fmla="*/ 80 h 96"/>
                  <a:gd name="T22" fmla="*/ 15 w 76"/>
                  <a:gd name="T23" fmla="*/ 65 h 96"/>
                  <a:gd name="T24" fmla="*/ 24 w 76"/>
                  <a:gd name="T25" fmla="*/ 52 h 96"/>
                  <a:gd name="T26" fmla="*/ 33 w 76"/>
                  <a:gd name="T27" fmla="*/ 40 h 96"/>
                  <a:gd name="T28" fmla="*/ 53 w 76"/>
                  <a:gd name="T29" fmla="*/ 18 h 96"/>
                  <a:gd name="T30" fmla="*/ 76 w 76"/>
                  <a:gd name="T31" fmla="*/ 1 h 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76"/>
                  <a:gd name="T49" fmla="*/ 0 h 96"/>
                  <a:gd name="T50" fmla="*/ 76 w 76"/>
                  <a:gd name="T51" fmla="*/ 96 h 9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76" h="96">
                    <a:moveTo>
                      <a:pt x="76" y="1"/>
                    </a:moveTo>
                    <a:lnTo>
                      <a:pt x="66" y="0"/>
                    </a:lnTo>
                    <a:lnTo>
                      <a:pt x="56" y="0"/>
                    </a:lnTo>
                    <a:lnTo>
                      <a:pt x="39" y="3"/>
                    </a:lnTo>
                    <a:lnTo>
                      <a:pt x="25" y="11"/>
                    </a:lnTo>
                    <a:lnTo>
                      <a:pt x="14" y="22"/>
                    </a:lnTo>
                    <a:lnTo>
                      <a:pt x="6" y="37"/>
                    </a:lnTo>
                    <a:lnTo>
                      <a:pt x="2" y="54"/>
                    </a:lnTo>
                    <a:lnTo>
                      <a:pt x="0" y="74"/>
                    </a:lnTo>
                    <a:lnTo>
                      <a:pt x="1" y="96"/>
                    </a:lnTo>
                    <a:lnTo>
                      <a:pt x="9" y="80"/>
                    </a:lnTo>
                    <a:lnTo>
                      <a:pt x="15" y="65"/>
                    </a:lnTo>
                    <a:lnTo>
                      <a:pt x="24" y="52"/>
                    </a:lnTo>
                    <a:lnTo>
                      <a:pt x="33" y="40"/>
                    </a:lnTo>
                    <a:lnTo>
                      <a:pt x="53" y="18"/>
                    </a:lnTo>
                    <a:lnTo>
                      <a:pt x="76" y="1"/>
                    </a:lnTo>
                    <a:close/>
                  </a:path>
                </a:pathLst>
              </a:custGeom>
              <a:solidFill>
                <a:srgbClr val="4040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0264" name="Freeform 22"/>
              <p:cNvSpPr>
                <a:spLocks/>
              </p:cNvSpPr>
              <p:nvPr/>
            </p:nvSpPr>
            <p:spPr bwMode="auto">
              <a:xfrm>
                <a:off x="2923" y="2376"/>
                <a:ext cx="47" cy="86"/>
              </a:xfrm>
              <a:custGeom>
                <a:avLst/>
                <a:gdLst>
                  <a:gd name="T0" fmla="*/ 45 w 47"/>
                  <a:gd name="T1" fmla="*/ 0 h 86"/>
                  <a:gd name="T2" fmla="*/ 36 w 47"/>
                  <a:gd name="T3" fmla="*/ 24 h 86"/>
                  <a:gd name="T4" fmla="*/ 25 w 47"/>
                  <a:gd name="T5" fmla="*/ 45 h 86"/>
                  <a:gd name="T6" fmla="*/ 12 w 47"/>
                  <a:gd name="T7" fmla="*/ 64 h 86"/>
                  <a:gd name="T8" fmla="*/ 0 w 47"/>
                  <a:gd name="T9" fmla="*/ 86 h 86"/>
                  <a:gd name="T10" fmla="*/ 13 w 47"/>
                  <a:gd name="T11" fmla="*/ 74 h 86"/>
                  <a:gd name="T12" fmla="*/ 24 w 47"/>
                  <a:gd name="T13" fmla="*/ 65 h 86"/>
                  <a:gd name="T14" fmla="*/ 33 w 47"/>
                  <a:gd name="T15" fmla="*/ 56 h 86"/>
                  <a:gd name="T16" fmla="*/ 39 w 47"/>
                  <a:gd name="T17" fmla="*/ 49 h 86"/>
                  <a:gd name="T18" fmla="*/ 44 w 47"/>
                  <a:gd name="T19" fmla="*/ 41 h 86"/>
                  <a:gd name="T20" fmla="*/ 46 w 47"/>
                  <a:gd name="T21" fmla="*/ 30 h 86"/>
                  <a:gd name="T22" fmla="*/ 47 w 47"/>
                  <a:gd name="T23" fmla="*/ 17 h 86"/>
                  <a:gd name="T24" fmla="*/ 46 w 47"/>
                  <a:gd name="T25" fmla="*/ 10 h 86"/>
                  <a:gd name="T26" fmla="*/ 45 w 47"/>
                  <a:gd name="T27" fmla="*/ 0 h 8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7"/>
                  <a:gd name="T43" fmla="*/ 0 h 86"/>
                  <a:gd name="T44" fmla="*/ 47 w 47"/>
                  <a:gd name="T45" fmla="*/ 86 h 8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7" h="86">
                    <a:moveTo>
                      <a:pt x="45" y="0"/>
                    </a:moveTo>
                    <a:lnTo>
                      <a:pt x="36" y="24"/>
                    </a:lnTo>
                    <a:lnTo>
                      <a:pt x="25" y="45"/>
                    </a:lnTo>
                    <a:lnTo>
                      <a:pt x="12" y="64"/>
                    </a:lnTo>
                    <a:lnTo>
                      <a:pt x="0" y="86"/>
                    </a:lnTo>
                    <a:lnTo>
                      <a:pt x="13" y="74"/>
                    </a:lnTo>
                    <a:lnTo>
                      <a:pt x="24" y="65"/>
                    </a:lnTo>
                    <a:lnTo>
                      <a:pt x="33" y="56"/>
                    </a:lnTo>
                    <a:lnTo>
                      <a:pt x="39" y="49"/>
                    </a:lnTo>
                    <a:lnTo>
                      <a:pt x="44" y="41"/>
                    </a:lnTo>
                    <a:lnTo>
                      <a:pt x="46" y="30"/>
                    </a:lnTo>
                    <a:lnTo>
                      <a:pt x="47" y="17"/>
                    </a:lnTo>
                    <a:lnTo>
                      <a:pt x="46" y="10"/>
                    </a:lnTo>
                    <a:lnTo>
                      <a:pt x="45" y="0"/>
                    </a:lnTo>
                    <a:close/>
                  </a:path>
                </a:pathLst>
              </a:custGeom>
              <a:solidFill>
                <a:srgbClr val="FFFF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s-ES"/>
              </a:p>
            </p:txBody>
          </p:sp>
        </p:grpSp>
      </p:grp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8101013" y="5745163"/>
            <a:ext cx="698500" cy="708025"/>
            <a:chOff x="4649" y="2750"/>
            <a:chExt cx="440" cy="446"/>
          </a:xfrm>
        </p:grpSpPr>
        <p:sp>
          <p:nvSpPr>
            <p:cNvPr id="10250" name="Oval 24"/>
            <p:cNvSpPr>
              <a:spLocks noChangeArrowheads="1"/>
            </p:cNvSpPr>
            <p:nvPr/>
          </p:nvSpPr>
          <p:spPr bwMode="auto">
            <a:xfrm>
              <a:off x="4649" y="2750"/>
              <a:ext cx="440" cy="446"/>
            </a:xfrm>
            <a:prstGeom prst="ellipse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C0C0C0"/>
                </a:gs>
              </a:gsLst>
              <a:lin ang="5400000" scaled="1"/>
            </a:gradFill>
            <a:ln w="76200">
              <a:solidFill>
                <a:srgbClr val="A50021"/>
              </a:solidFill>
              <a:round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10251" name="Sound"/>
            <p:cNvSpPr>
              <a:spLocks noEditPoints="1" noChangeArrowheads="1"/>
            </p:cNvSpPr>
            <p:nvPr/>
          </p:nvSpPr>
          <p:spPr bwMode="auto">
            <a:xfrm>
              <a:off x="4694" y="2840"/>
              <a:ext cx="318" cy="273"/>
            </a:xfrm>
            <a:custGeom>
              <a:avLst/>
              <a:gdLst>
                <a:gd name="T0" fmla="*/ 2 w 21600"/>
                <a:gd name="T1" fmla="*/ 3 h 21600"/>
                <a:gd name="T2" fmla="*/ 2 w 21600"/>
                <a:gd name="T3" fmla="*/ 0 h 21600"/>
                <a:gd name="T4" fmla="*/ 0 w 21600"/>
                <a:gd name="T5" fmla="*/ 2 h 21600"/>
                <a:gd name="T6" fmla="*/ 5 w 21600"/>
                <a:gd name="T7" fmla="*/ 2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47 w 21600"/>
                <a:gd name="T13" fmla="*/ 22470 h 21600"/>
                <a:gd name="T14" fmla="*/ 21057 w 21600"/>
                <a:gd name="T15" fmla="*/ 28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7273"/>
                  </a:moveTo>
                  <a:lnTo>
                    <a:pt x="5824" y="7273"/>
                  </a:lnTo>
                  <a:lnTo>
                    <a:pt x="11164" y="0"/>
                  </a:lnTo>
                  <a:lnTo>
                    <a:pt x="11164" y="21159"/>
                  </a:lnTo>
                  <a:lnTo>
                    <a:pt x="5824" y="13885"/>
                  </a:lnTo>
                  <a:lnTo>
                    <a:pt x="0" y="13885"/>
                  </a:lnTo>
                  <a:lnTo>
                    <a:pt x="0" y="7273"/>
                  </a:lnTo>
                  <a:close/>
                </a:path>
                <a:path w="21600" h="21600">
                  <a:moveTo>
                    <a:pt x="13024" y="7273"/>
                  </a:moveTo>
                  <a:lnTo>
                    <a:pt x="13591" y="6722"/>
                  </a:lnTo>
                  <a:lnTo>
                    <a:pt x="13833" y="7548"/>
                  </a:lnTo>
                  <a:lnTo>
                    <a:pt x="14076" y="8485"/>
                  </a:lnTo>
                  <a:lnTo>
                    <a:pt x="14157" y="9367"/>
                  </a:lnTo>
                  <a:lnTo>
                    <a:pt x="14197" y="10524"/>
                  </a:lnTo>
                  <a:lnTo>
                    <a:pt x="14197" y="11406"/>
                  </a:lnTo>
                  <a:lnTo>
                    <a:pt x="14116" y="12012"/>
                  </a:lnTo>
                  <a:lnTo>
                    <a:pt x="13995" y="12728"/>
                  </a:lnTo>
                  <a:lnTo>
                    <a:pt x="13833" y="13444"/>
                  </a:lnTo>
                  <a:lnTo>
                    <a:pt x="13712" y="14106"/>
                  </a:lnTo>
                  <a:lnTo>
                    <a:pt x="13591" y="14546"/>
                  </a:lnTo>
                  <a:lnTo>
                    <a:pt x="13065" y="13885"/>
                  </a:lnTo>
                  <a:lnTo>
                    <a:pt x="13307" y="12893"/>
                  </a:lnTo>
                  <a:lnTo>
                    <a:pt x="13469" y="11791"/>
                  </a:lnTo>
                  <a:lnTo>
                    <a:pt x="13550" y="10910"/>
                  </a:lnTo>
                  <a:lnTo>
                    <a:pt x="13591" y="10138"/>
                  </a:lnTo>
                  <a:lnTo>
                    <a:pt x="13469" y="9367"/>
                  </a:lnTo>
                  <a:lnTo>
                    <a:pt x="13388" y="8595"/>
                  </a:lnTo>
                  <a:lnTo>
                    <a:pt x="13267" y="7934"/>
                  </a:lnTo>
                  <a:lnTo>
                    <a:pt x="13024" y="7273"/>
                  </a:lnTo>
                  <a:close/>
                </a:path>
                <a:path w="21600" h="21600">
                  <a:moveTo>
                    <a:pt x="16382" y="3967"/>
                  </a:moveTo>
                  <a:lnTo>
                    <a:pt x="16786" y="5179"/>
                  </a:lnTo>
                  <a:lnTo>
                    <a:pt x="17150" y="6612"/>
                  </a:lnTo>
                  <a:lnTo>
                    <a:pt x="17474" y="8651"/>
                  </a:lnTo>
                  <a:lnTo>
                    <a:pt x="17595" y="9753"/>
                  </a:lnTo>
                  <a:lnTo>
                    <a:pt x="17635" y="12012"/>
                  </a:lnTo>
                  <a:lnTo>
                    <a:pt x="17393" y="13665"/>
                  </a:lnTo>
                  <a:lnTo>
                    <a:pt x="17150" y="15208"/>
                  </a:lnTo>
                  <a:lnTo>
                    <a:pt x="16786" y="16310"/>
                  </a:lnTo>
                  <a:lnTo>
                    <a:pt x="16341" y="17687"/>
                  </a:lnTo>
                  <a:lnTo>
                    <a:pt x="15815" y="17081"/>
                  </a:lnTo>
                  <a:lnTo>
                    <a:pt x="16503" y="14602"/>
                  </a:lnTo>
                  <a:lnTo>
                    <a:pt x="16786" y="13169"/>
                  </a:lnTo>
                  <a:lnTo>
                    <a:pt x="16867" y="12012"/>
                  </a:lnTo>
                  <a:lnTo>
                    <a:pt x="16867" y="9642"/>
                  </a:lnTo>
                  <a:lnTo>
                    <a:pt x="16705" y="7989"/>
                  </a:lnTo>
                  <a:lnTo>
                    <a:pt x="16422" y="6612"/>
                  </a:lnTo>
                  <a:lnTo>
                    <a:pt x="16220" y="5675"/>
                  </a:lnTo>
                  <a:lnTo>
                    <a:pt x="15856" y="4518"/>
                  </a:lnTo>
                  <a:lnTo>
                    <a:pt x="16382" y="3967"/>
                  </a:lnTo>
                  <a:close/>
                </a:path>
                <a:path w="21600" h="21600">
                  <a:moveTo>
                    <a:pt x="18889" y="1377"/>
                  </a:moveTo>
                  <a:lnTo>
                    <a:pt x="19415" y="826"/>
                  </a:lnTo>
                  <a:lnTo>
                    <a:pt x="20194" y="2576"/>
                  </a:lnTo>
                  <a:lnTo>
                    <a:pt x="20831" y="4683"/>
                  </a:lnTo>
                  <a:lnTo>
                    <a:pt x="21357" y="7204"/>
                  </a:lnTo>
                  <a:lnTo>
                    <a:pt x="21650" y="9450"/>
                  </a:lnTo>
                  <a:lnTo>
                    <a:pt x="21600" y="12301"/>
                  </a:lnTo>
                  <a:lnTo>
                    <a:pt x="21215" y="15938"/>
                  </a:lnTo>
                  <a:lnTo>
                    <a:pt x="20629" y="18348"/>
                  </a:lnTo>
                  <a:lnTo>
                    <a:pt x="19415" y="21655"/>
                  </a:lnTo>
                  <a:lnTo>
                    <a:pt x="18889" y="21159"/>
                  </a:lnTo>
                  <a:lnTo>
                    <a:pt x="19901" y="18404"/>
                  </a:lnTo>
                  <a:lnTo>
                    <a:pt x="20467" y="15593"/>
                  </a:lnTo>
                  <a:lnTo>
                    <a:pt x="20791" y="12342"/>
                  </a:lnTo>
                  <a:lnTo>
                    <a:pt x="20871" y="9532"/>
                  </a:lnTo>
                  <a:lnTo>
                    <a:pt x="20629" y="7411"/>
                  </a:lnTo>
                  <a:lnTo>
                    <a:pt x="20062" y="4628"/>
                  </a:lnTo>
                  <a:lnTo>
                    <a:pt x="19415" y="2810"/>
                  </a:lnTo>
                  <a:lnTo>
                    <a:pt x="18889" y="1377"/>
                  </a:lnTo>
                  <a:close/>
                </a:path>
              </a:pathLst>
            </a:custGeom>
            <a:solidFill>
              <a:srgbClr val="FFB46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4842" name="AutoShape 26"/>
          <p:cNvSpPr>
            <a:spLocks noChangeArrowheads="1"/>
          </p:cNvSpPr>
          <p:nvPr/>
        </p:nvSpPr>
        <p:spPr bwMode="auto">
          <a:xfrm>
            <a:off x="2843213" y="5734050"/>
            <a:ext cx="3097212" cy="792163"/>
          </a:xfrm>
          <a:prstGeom prst="foldedCorner">
            <a:avLst>
              <a:gd name="adj" fmla="val 12500"/>
            </a:avLst>
          </a:prstGeom>
          <a:noFill/>
          <a:ln>
            <a:noFill/>
          </a:ln>
          <a:effectLst>
            <a:outerShdw dist="63500" dir="3187806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s-ES" sz="6600" b="1">
                <a:solidFill>
                  <a:schemeClr val="bg1"/>
                </a:solidFill>
                <a:latin typeface="Times New Roman" pitchFamily="18" charset="0"/>
              </a:rPr>
              <a:t>perfume</a:t>
            </a:r>
          </a:p>
        </p:txBody>
      </p:sp>
      <p:pic>
        <p:nvPicPr>
          <p:cNvPr id="34843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478" l="3040" r="984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09722" y="1772816"/>
            <a:ext cx="3374446" cy="3928306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chemeClr val="tx1">
                <a:alpha val="5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36"/>
          <p:cNvSpPr>
            <a:spLocks noChangeArrowheads="1"/>
          </p:cNvSpPr>
          <p:nvPr/>
        </p:nvSpPr>
        <p:spPr bwMode="auto">
          <a:xfrm>
            <a:off x="0" y="333375"/>
            <a:ext cx="9144000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6" name="Text Box 34"/>
          <p:cNvSpPr txBox="1">
            <a:spLocks noChangeArrowheads="1"/>
          </p:cNvSpPr>
          <p:nvPr/>
        </p:nvSpPr>
        <p:spPr bwMode="auto">
          <a:xfrm>
            <a:off x="7883971" y="667544"/>
            <a:ext cx="1152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9 </a:t>
            </a:r>
            <a:r>
              <a:rPr lang="es-ES" sz="2400" b="1" dirty="0">
                <a:solidFill>
                  <a:schemeClr val="bg1"/>
                </a:solidFill>
                <a:latin typeface="Times New Roman" pitchFamily="18" charset="0"/>
              </a:rPr>
              <a:t>/ </a:t>
            </a:r>
            <a:r>
              <a:rPr lang="es-ES" sz="2400" b="1" dirty="0" smtClean="0">
                <a:solidFill>
                  <a:schemeClr val="bg1"/>
                </a:solidFill>
                <a:latin typeface="Times New Roman" pitchFamily="18" charset="0"/>
              </a:rPr>
              <a:t>9</a:t>
            </a:r>
            <a:endParaRPr lang="es-ES" sz="24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7" name="Text Box 37"/>
          <p:cNvSpPr txBox="1">
            <a:spLocks noChangeArrowheads="1"/>
          </p:cNvSpPr>
          <p:nvPr/>
        </p:nvSpPr>
        <p:spPr bwMode="auto">
          <a:xfrm>
            <a:off x="107950" y="333375"/>
            <a:ext cx="8462934" cy="92333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s-ES" sz="5400" dirty="0" err="1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sz="54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sz="5400" dirty="0" smtClean="0">
                <a:solidFill>
                  <a:schemeClr val="bg1"/>
                </a:solidFill>
                <a:latin typeface="Times New Roman" pitchFamily="18" charset="0"/>
              </a:rPr>
              <a:t>Day </a:t>
            </a:r>
            <a:r>
              <a:rPr lang="es-ES" sz="5400" dirty="0" err="1" smtClean="0">
                <a:solidFill>
                  <a:schemeClr val="bg1"/>
                </a:solidFill>
                <a:latin typeface="Times New Roman" pitchFamily="18" charset="0"/>
              </a:rPr>
              <a:t>vocabulary</a:t>
            </a:r>
            <a:endParaRPr lang="es-ES" sz="5400" dirty="0">
              <a:solidFill>
                <a:schemeClr val="bg1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37142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8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erfum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4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348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1"/>
          <p:cNvSpPr>
            <a:spLocks noChangeArrowheads="1"/>
          </p:cNvSpPr>
          <p:nvPr/>
        </p:nvSpPr>
        <p:spPr bwMode="auto">
          <a:xfrm>
            <a:off x="0" y="333375"/>
            <a:ext cx="4716463" cy="935038"/>
          </a:xfrm>
          <a:prstGeom prst="rect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075" name="Freeform 12"/>
          <p:cNvSpPr>
            <a:spLocks/>
          </p:cNvSpPr>
          <p:nvPr/>
        </p:nvSpPr>
        <p:spPr bwMode="auto">
          <a:xfrm>
            <a:off x="1907704" y="1556792"/>
            <a:ext cx="5435600" cy="3816424"/>
          </a:xfrm>
          <a:custGeom>
            <a:avLst/>
            <a:gdLst>
              <a:gd name="T0" fmla="*/ 2147483647 w 1088"/>
              <a:gd name="T1" fmla="*/ 2147483647 h 979"/>
              <a:gd name="T2" fmla="*/ 2147483647 w 1088"/>
              <a:gd name="T3" fmla="*/ 2147483647 h 979"/>
              <a:gd name="T4" fmla="*/ 2147483647 w 1088"/>
              <a:gd name="T5" fmla="*/ 2147483647 h 979"/>
              <a:gd name="T6" fmla="*/ 2147483647 w 1088"/>
              <a:gd name="T7" fmla="*/ 2147483647 h 979"/>
              <a:gd name="T8" fmla="*/ 2147483647 w 1088"/>
              <a:gd name="T9" fmla="*/ 2147483647 h 979"/>
              <a:gd name="T10" fmla="*/ 2147483647 w 1088"/>
              <a:gd name="T11" fmla="*/ 2147483647 h 979"/>
              <a:gd name="T12" fmla="*/ 2147483647 w 1088"/>
              <a:gd name="T13" fmla="*/ 2147483647 h 979"/>
              <a:gd name="T14" fmla="*/ 2147483647 w 1088"/>
              <a:gd name="T15" fmla="*/ 0 h 979"/>
              <a:gd name="T16" fmla="*/ 2147483647 w 1088"/>
              <a:gd name="T17" fmla="*/ 2147483647 h 979"/>
              <a:gd name="T18" fmla="*/ 2147483647 w 1088"/>
              <a:gd name="T19" fmla="*/ 2147483647 h 979"/>
              <a:gd name="T20" fmla="*/ 2147483647 w 1088"/>
              <a:gd name="T21" fmla="*/ 2147483647 h 979"/>
              <a:gd name="T22" fmla="*/ 2147483647 w 1088"/>
              <a:gd name="T23" fmla="*/ 2147483647 h 979"/>
              <a:gd name="T24" fmla="*/ 2147483647 w 1088"/>
              <a:gd name="T25" fmla="*/ 2147483647 h 979"/>
              <a:gd name="T26" fmla="*/ 2147483647 w 1088"/>
              <a:gd name="T27" fmla="*/ 2147483647 h 979"/>
              <a:gd name="T28" fmla="*/ 2147483647 w 1088"/>
              <a:gd name="T29" fmla="*/ 2147483647 h 979"/>
              <a:gd name="T30" fmla="*/ 2147483647 w 1088"/>
              <a:gd name="T31" fmla="*/ 2147483647 h 979"/>
              <a:gd name="T32" fmla="*/ 2147483647 w 1088"/>
              <a:gd name="T33" fmla="*/ 2147483647 h 979"/>
              <a:gd name="T34" fmla="*/ 2147483647 w 1088"/>
              <a:gd name="T35" fmla="*/ 2147483647 h 979"/>
              <a:gd name="T36" fmla="*/ 2147483647 w 1088"/>
              <a:gd name="T37" fmla="*/ 2147483647 h 979"/>
              <a:gd name="T38" fmla="*/ 2147483647 w 1088"/>
              <a:gd name="T39" fmla="*/ 2147483647 h 979"/>
              <a:gd name="T40" fmla="*/ 2147483647 w 1088"/>
              <a:gd name="T41" fmla="*/ 2147483647 h 979"/>
              <a:gd name="T42" fmla="*/ 2147483647 w 1088"/>
              <a:gd name="T43" fmla="*/ 2147483647 h 979"/>
              <a:gd name="T44" fmla="*/ 2147483647 w 1088"/>
              <a:gd name="T45" fmla="*/ 2147483647 h 979"/>
              <a:gd name="T46" fmla="*/ 2147483647 w 1088"/>
              <a:gd name="T47" fmla="*/ 2147483647 h 979"/>
              <a:gd name="T48" fmla="*/ 2147483647 w 1088"/>
              <a:gd name="T49" fmla="*/ 2147483647 h 979"/>
              <a:gd name="T50" fmla="*/ 2147483647 w 1088"/>
              <a:gd name="T51" fmla="*/ 2147483647 h 979"/>
              <a:gd name="T52" fmla="*/ 2147483647 w 1088"/>
              <a:gd name="T53" fmla="*/ 2147483647 h 979"/>
              <a:gd name="T54" fmla="*/ 2147483647 w 1088"/>
              <a:gd name="T55" fmla="*/ 2147483647 h 979"/>
              <a:gd name="T56" fmla="*/ 2147483647 w 1088"/>
              <a:gd name="T57" fmla="*/ 2147483647 h 979"/>
              <a:gd name="T58" fmla="*/ 2147483647 w 1088"/>
              <a:gd name="T59" fmla="*/ 2147483647 h 979"/>
              <a:gd name="T60" fmla="*/ 2147483647 w 1088"/>
              <a:gd name="T61" fmla="*/ 2147483647 h 979"/>
              <a:gd name="T62" fmla="*/ 2147483647 w 1088"/>
              <a:gd name="T63" fmla="*/ 2147483647 h 979"/>
              <a:gd name="T64" fmla="*/ 2147483647 w 1088"/>
              <a:gd name="T65" fmla="*/ 2147483647 h 979"/>
              <a:gd name="T66" fmla="*/ 2147483647 w 1088"/>
              <a:gd name="T67" fmla="*/ 2147483647 h 979"/>
              <a:gd name="T68" fmla="*/ 2147483647 w 1088"/>
              <a:gd name="T69" fmla="*/ 2147483647 h 979"/>
              <a:gd name="T70" fmla="*/ 2147483647 w 1088"/>
              <a:gd name="T71" fmla="*/ 2147483647 h 979"/>
              <a:gd name="T72" fmla="*/ 2147483647 w 1088"/>
              <a:gd name="T73" fmla="*/ 2147483647 h 979"/>
              <a:gd name="T74" fmla="*/ 2147483647 w 1088"/>
              <a:gd name="T75" fmla="*/ 2147483647 h 979"/>
              <a:gd name="T76" fmla="*/ 2147483647 w 1088"/>
              <a:gd name="T77" fmla="*/ 2147483647 h 979"/>
              <a:gd name="T78" fmla="*/ 2147483647 w 1088"/>
              <a:gd name="T79" fmla="*/ 2147483647 h 979"/>
              <a:gd name="T80" fmla="*/ 2147483647 w 1088"/>
              <a:gd name="T81" fmla="*/ 2147483647 h 979"/>
              <a:gd name="T82" fmla="*/ 2147483647 w 1088"/>
              <a:gd name="T83" fmla="*/ 2147483647 h 979"/>
              <a:gd name="T84" fmla="*/ 2147483647 w 1088"/>
              <a:gd name="T85" fmla="*/ 2147483647 h 979"/>
              <a:gd name="T86" fmla="*/ 2147483647 w 1088"/>
              <a:gd name="T87" fmla="*/ 2147483647 h 979"/>
              <a:gd name="T88" fmla="*/ 2147483647 w 1088"/>
              <a:gd name="T89" fmla="*/ 2147483647 h 979"/>
              <a:gd name="T90" fmla="*/ 0 w 1088"/>
              <a:gd name="T91" fmla="*/ 2147483647 h 979"/>
              <a:gd name="T92" fmla="*/ 2147483647 w 1088"/>
              <a:gd name="T93" fmla="*/ 2147483647 h 979"/>
              <a:gd name="T94" fmla="*/ 2147483647 w 1088"/>
              <a:gd name="T95" fmla="*/ 2147483647 h 979"/>
              <a:gd name="T96" fmla="*/ 2147483647 w 1088"/>
              <a:gd name="T97" fmla="*/ 2147483647 h 979"/>
              <a:gd name="T98" fmla="*/ 2147483647 w 1088"/>
              <a:gd name="T99" fmla="*/ 2147483647 h 979"/>
              <a:gd name="T100" fmla="*/ 2147483647 w 1088"/>
              <a:gd name="T101" fmla="*/ 2147483647 h 979"/>
              <a:gd name="T102" fmla="*/ 2147483647 w 1088"/>
              <a:gd name="T103" fmla="*/ 2147483647 h 979"/>
              <a:gd name="T104" fmla="*/ 2147483647 w 1088"/>
              <a:gd name="T105" fmla="*/ 2147483647 h 979"/>
              <a:gd name="T106" fmla="*/ 2147483647 w 1088"/>
              <a:gd name="T107" fmla="*/ 0 h 979"/>
              <a:gd name="T108" fmla="*/ 2147483647 w 1088"/>
              <a:gd name="T109" fmla="*/ 2147483647 h 979"/>
              <a:gd name="T110" fmla="*/ 2147483647 w 1088"/>
              <a:gd name="T111" fmla="*/ 2147483647 h 979"/>
              <a:gd name="T112" fmla="*/ 2147483647 w 1088"/>
              <a:gd name="T113" fmla="*/ 2147483647 h 979"/>
              <a:gd name="T114" fmla="*/ 2147483647 w 1088"/>
              <a:gd name="T115" fmla="*/ 2147483647 h 979"/>
              <a:gd name="T116" fmla="*/ 2147483647 w 1088"/>
              <a:gd name="T117" fmla="*/ 2147483647 h 979"/>
              <a:gd name="T118" fmla="*/ 2147483647 w 1088"/>
              <a:gd name="T119" fmla="*/ 2147483647 h 979"/>
              <a:gd name="T120" fmla="*/ 2147483647 w 1088"/>
              <a:gd name="T121" fmla="*/ 2147483647 h 97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088"/>
              <a:gd name="T184" fmla="*/ 0 h 979"/>
              <a:gd name="T185" fmla="*/ 1088 w 1088"/>
              <a:gd name="T186" fmla="*/ 979 h 97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088" h="979">
                <a:moveTo>
                  <a:pt x="544" y="170"/>
                </a:moveTo>
                <a:lnTo>
                  <a:pt x="547" y="149"/>
                </a:lnTo>
                <a:lnTo>
                  <a:pt x="554" y="128"/>
                </a:lnTo>
                <a:lnTo>
                  <a:pt x="562" y="109"/>
                </a:lnTo>
                <a:lnTo>
                  <a:pt x="574" y="91"/>
                </a:lnTo>
                <a:lnTo>
                  <a:pt x="588" y="76"/>
                </a:lnTo>
                <a:lnTo>
                  <a:pt x="604" y="60"/>
                </a:lnTo>
                <a:lnTo>
                  <a:pt x="622" y="47"/>
                </a:lnTo>
                <a:lnTo>
                  <a:pt x="641" y="36"/>
                </a:lnTo>
                <a:lnTo>
                  <a:pt x="663" y="26"/>
                </a:lnTo>
                <a:lnTo>
                  <a:pt x="684" y="17"/>
                </a:lnTo>
                <a:lnTo>
                  <a:pt x="707" y="11"/>
                </a:lnTo>
                <a:lnTo>
                  <a:pt x="732" y="5"/>
                </a:lnTo>
                <a:lnTo>
                  <a:pt x="757" y="2"/>
                </a:lnTo>
                <a:lnTo>
                  <a:pt x="782" y="0"/>
                </a:lnTo>
                <a:lnTo>
                  <a:pt x="806" y="0"/>
                </a:lnTo>
                <a:lnTo>
                  <a:pt x="832" y="2"/>
                </a:lnTo>
                <a:lnTo>
                  <a:pt x="857" y="5"/>
                </a:lnTo>
                <a:lnTo>
                  <a:pt x="882" y="11"/>
                </a:lnTo>
                <a:lnTo>
                  <a:pt x="907" y="17"/>
                </a:lnTo>
                <a:lnTo>
                  <a:pt x="931" y="26"/>
                </a:lnTo>
                <a:lnTo>
                  <a:pt x="953" y="37"/>
                </a:lnTo>
                <a:lnTo>
                  <a:pt x="975" y="50"/>
                </a:lnTo>
                <a:lnTo>
                  <a:pt x="995" y="65"/>
                </a:lnTo>
                <a:lnTo>
                  <a:pt x="1015" y="82"/>
                </a:lnTo>
                <a:lnTo>
                  <a:pt x="1032" y="101"/>
                </a:lnTo>
                <a:lnTo>
                  <a:pt x="1047" y="122"/>
                </a:lnTo>
                <a:lnTo>
                  <a:pt x="1060" y="145"/>
                </a:lnTo>
                <a:lnTo>
                  <a:pt x="1071" y="171"/>
                </a:lnTo>
                <a:lnTo>
                  <a:pt x="1080" y="198"/>
                </a:lnTo>
                <a:lnTo>
                  <a:pt x="1085" y="228"/>
                </a:lnTo>
                <a:lnTo>
                  <a:pt x="1088" y="259"/>
                </a:lnTo>
                <a:lnTo>
                  <a:pt x="1088" y="293"/>
                </a:lnTo>
                <a:lnTo>
                  <a:pt x="1086" y="318"/>
                </a:lnTo>
                <a:lnTo>
                  <a:pt x="1083" y="343"/>
                </a:lnTo>
                <a:lnTo>
                  <a:pt x="1074" y="389"/>
                </a:lnTo>
                <a:lnTo>
                  <a:pt x="1060" y="431"/>
                </a:lnTo>
                <a:lnTo>
                  <a:pt x="1044" y="468"/>
                </a:lnTo>
                <a:lnTo>
                  <a:pt x="1025" y="504"/>
                </a:lnTo>
                <a:lnTo>
                  <a:pt x="1003" y="536"/>
                </a:lnTo>
                <a:lnTo>
                  <a:pt x="979" y="564"/>
                </a:lnTo>
                <a:lnTo>
                  <a:pt x="954" y="592"/>
                </a:lnTo>
                <a:lnTo>
                  <a:pt x="927" y="616"/>
                </a:lnTo>
                <a:lnTo>
                  <a:pt x="900" y="639"/>
                </a:lnTo>
                <a:lnTo>
                  <a:pt x="873" y="660"/>
                </a:lnTo>
                <a:lnTo>
                  <a:pt x="846" y="680"/>
                </a:lnTo>
                <a:lnTo>
                  <a:pt x="793" y="717"/>
                </a:lnTo>
                <a:lnTo>
                  <a:pt x="770" y="735"/>
                </a:lnTo>
                <a:lnTo>
                  <a:pt x="747" y="753"/>
                </a:lnTo>
                <a:lnTo>
                  <a:pt x="708" y="786"/>
                </a:lnTo>
                <a:lnTo>
                  <a:pt x="671" y="819"/>
                </a:lnTo>
                <a:lnTo>
                  <a:pt x="637" y="852"/>
                </a:lnTo>
                <a:lnTo>
                  <a:pt x="621" y="867"/>
                </a:lnTo>
                <a:lnTo>
                  <a:pt x="606" y="883"/>
                </a:lnTo>
                <a:lnTo>
                  <a:pt x="593" y="897"/>
                </a:lnTo>
                <a:lnTo>
                  <a:pt x="580" y="911"/>
                </a:lnTo>
                <a:lnTo>
                  <a:pt x="569" y="925"/>
                </a:lnTo>
                <a:lnTo>
                  <a:pt x="560" y="937"/>
                </a:lnTo>
                <a:lnTo>
                  <a:pt x="553" y="949"/>
                </a:lnTo>
                <a:lnTo>
                  <a:pt x="547" y="960"/>
                </a:lnTo>
                <a:lnTo>
                  <a:pt x="544" y="970"/>
                </a:lnTo>
                <a:lnTo>
                  <a:pt x="544" y="979"/>
                </a:lnTo>
                <a:lnTo>
                  <a:pt x="543" y="970"/>
                </a:lnTo>
                <a:lnTo>
                  <a:pt x="540" y="960"/>
                </a:lnTo>
                <a:lnTo>
                  <a:pt x="534" y="949"/>
                </a:lnTo>
                <a:lnTo>
                  <a:pt x="527" y="937"/>
                </a:lnTo>
                <a:lnTo>
                  <a:pt x="518" y="925"/>
                </a:lnTo>
                <a:lnTo>
                  <a:pt x="507" y="911"/>
                </a:lnTo>
                <a:lnTo>
                  <a:pt x="495" y="897"/>
                </a:lnTo>
                <a:lnTo>
                  <a:pt x="481" y="883"/>
                </a:lnTo>
                <a:lnTo>
                  <a:pt x="467" y="867"/>
                </a:lnTo>
                <a:lnTo>
                  <a:pt x="451" y="852"/>
                </a:lnTo>
                <a:lnTo>
                  <a:pt x="417" y="819"/>
                </a:lnTo>
                <a:lnTo>
                  <a:pt x="379" y="786"/>
                </a:lnTo>
                <a:lnTo>
                  <a:pt x="340" y="753"/>
                </a:lnTo>
                <a:lnTo>
                  <a:pt x="318" y="735"/>
                </a:lnTo>
                <a:lnTo>
                  <a:pt x="293" y="717"/>
                </a:lnTo>
                <a:lnTo>
                  <a:pt x="242" y="680"/>
                </a:lnTo>
                <a:lnTo>
                  <a:pt x="215" y="660"/>
                </a:lnTo>
                <a:lnTo>
                  <a:pt x="187" y="639"/>
                </a:lnTo>
                <a:lnTo>
                  <a:pt x="160" y="616"/>
                </a:lnTo>
                <a:lnTo>
                  <a:pt x="134" y="592"/>
                </a:lnTo>
                <a:lnTo>
                  <a:pt x="108" y="564"/>
                </a:lnTo>
                <a:lnTo>
                  <a:pt x="84" y="536"/>
                </a:lnTo>
                <a:lnTo>
                  <a:pt x="62" y="504"/>
                </a:lnTo>
                <a:lnTo>
                  <a:pt x="43" y="468"/>
                </a:lnTo>
                <a:lnTo>
                  <a:pt x="27" y="431"/>
                </a:lnTo>
                <a:lnTo>
                  <a:pt x="14" y="389"/>
                </a:lnTo>
                <a:lnTo>
                  <a:pt x="4" y="343"/>
                </a:lnTo>
                <a:lnTo>
                  <a:pt x="2" y="318"/>
                </a:lnTo>
                <a:lnTo>
                  <a:pt x="0" y="293"/>
                </a:lnTo>
                <a:lnTo>
                  <a:pt x="0" y="259"/>
                </a:lnTo>
                <a:lnTo>
                  <a:pt x="2" y="228"/>
                </a:lnTo>
                <a:lnTo>
                  <a:pt x="8" y="198"/>
                </a:lnTo>
                <a:lnTo>
                  <a:pt x="16" y="171"/>
                </a:lnTo>
                <a:lnTo>
                  <a:pt x="27" y="145"/>
                </a:lnTo>
                <a:lnTo>
                  <a:pt x="41" y="122"/>
                </a:lnTo>
                <a:lnTo>
                  <a:pt x="56" y="101"/>
                </a:lnTo>
                <a:lnTo>
                  <a:pt x="73" y="82"/>
                </a:lnTo>
                <a:lnTo>
                  <a:pt x="91" y="65"/>
                </a:lnTo>
                <a:lnTo>
                  <a:pt x="112" y="50"/>
                </a:lnTo>
                <a:lnTo>
                  <a:pt x="134" y="37"/>
                </a:lnTo>
                <a:lnTo>
                  <a:pt x="156" y="26"/>
                </a:lnTo>
                <a:lnTo>
                  <a:pt x="180" y="17"/>
                </a:lnTo>
                <a:lnTo>
                  <a:pt x="205" y="11"/>
                </a:lnTo>
                <a:lnTo>
                  <a:pt x="230" y="5"/>
                </a:lnTo>
                <a:lnTo>
                  <a:pt x="256" y="2"/>
                </a:lnTo>
                <a:lnTo>
                  <a:pt x="280" y="0"/>
                </a:lnTo>
                <a:lnTo>
                  <a:pt x="306" y="0"/>
                </a:lnTo>
                <a:lnTo>
                  <a:pt x="331" y="2"/>
                </a:lnTo>
                <a:lnTo>
                  <a:pt x="356" y="5"/>
                </a:lnTo>
                <a:lnTo>
                  <a:pt x="380" y="11"/>
                </a:lnTo>
                <a:lnTo>
                  <a:pt x="403" y="17"/>
                </a:lnTo>
                <a:lnTo>
                  <a:pt x="425" y="26"/>
                </a:lnTo>
                <a:lnTo>
                  <a:pt x="446" y="36"/>
                </a:lnTo>
                <a:lnTo>
                  <a:pt x="465" y="47"/>
                </a:lnTo>
                <a:lnTo>
                  <a:pt x="484" y="60"/>
                </a:lnTo>
                <a:lnTo>
                  <a:pt x="499" y="76"/>
                </a:lnTo>
                <a:lnTo>
                  <a:pt x="513" y="91"/>
                </a:lnTo>
                <a:lnTo>
                  <a:pt x="525" y="109"/>
                </a:lnTo>
                <a:lnTo>
                  <a:pt x="533" y="128"/>
                </a:lnTo>
                <a:lnTo>
                  <a:pt x="540" y="149"/>
                </a:lnTo>
                <a:lnTo>
                  <a:pt x="544" y="170"/>
                </a:lnTo>
                <a:close/>
              </a:path>
            </a:pathLst>
          </a:custGeom>
          <a:solidFill>
            <a:schemeClr val="bg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4330700" cy="896938"/>
          </a:xfrm>
          <a:effectLst>
            <a:outerShdw dist="35921" dir="2700000" algn="ctr" rotWithShape="0">
              <a:schemeClr val="tx1"/>
            </a:outerShdw>
          </a:effectLst>
        </p:spPr>
        <p:txBody>
          <a:bodyPr lIns="92160" tIns="46080" rIns="92160" bIns="46080" anchor="b"/>
          <a:lstStyle/>
          <a:p>
            <a:pPr algn="l"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b="1" dirty="0" err="1" smtClean="0">
                <a:solidFill>
                  <a:schemeClr val="bg1"/>
                </a:solidFill>
                <a:latin typeface="Times New Roman" pitchFamily="18" charset="0"/>
              </a:rPr>
              <a:t>Valentine’s</a:t>
            </a:r>
            <a:r>
              <a:rPr lang="es-ES" b="1" dirty="0" smtClean="0">
                <a:solidFill>
                  <a:schemeClr val="bg1"/>
                </a:solidFill>
                <a:latin typeface="Times New Roman" pitchFamily="18" charset="0"/>
              </a:rPr>
              <a:t> Day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429260" y="2204864"/>
            <a:ext cx="4392488" cy="11521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60" tIns="46080" rIns="92160" bIns="4608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defTabSz="449263" eaLnBrk="1" hangingPunct="1">
              <a:buSzPct val="75000"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latin typeface="Times New Roman" pitchFamily="18" charset="0"/>
              </a:rPr>
              <a:t>GAME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2554424" y="3140968"/>
            <a:ext cx="4033144" cy="8969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160" tIns="46080" rIns="92160" bIns="4608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defTabSz="449263" eaLnBrk="1" hangingPunct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b="1" dirty="0" err="1" smtClean="0">
                <a:solidFill>
                  <a:schemeClr val="bg1"/>
                </a:solidFill>
                <a:latin typeface="Times New Roman" pitchFamily="18" charset="0"/>
              </a:rPr>
              <a:t>Cupid’s</a:t>
            </a:r>
            <a:r>
              <a:rPr lang="es-ES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s-ES" b="1" dirty="0" err="1" smtClean="0">
                <a:solidFill>
                  <a:schemeClr val="bg1"/>
                </a:solidFill>
                <a:latin typeface="Times New Roman" pitchFamily="18" charset="0"/>
              </a:rPr>
              <a:t>choice</a:t>
            </a:r>
            <a:endParaRPr lang="es-ES" b="1" dirty="0" smtClean="0">
              <a:solidFill>
                <a:schemeClr val="bg1"/>
              </a:solidFill>
              <a:latin typeface="Times New Roman" pitchFamily="18" charset="0"/>
            </a:endParaRPr>
          </a:p>
        </p:txBody>
      </p:sp>
      <p:pic>
        <p:nvPicPr>
          <p:cNvPr id="10" name="Picture 4" descr="http://auroramarquez.files.wordpress.com/2010/06/cupido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158" b="95526" l="625" r="93333">
                        <a14:foregroundMark x1="73333" y1="49737" x2="79792" y2="51579"/>
                        <a14:foregroundMark x1="54792" y1="58947" x2="60208" y2="66316"/>
                        <a14:foregroundMark x1="53958" y1="58158" x2="53542" y2="71053"/>
                        <a14:backgroundMark x1="74375" y1="48684" x2="78542" y2="50000"/>
                        <a14:backgroundMark x1="81667" y1="45789" x2="81458" y2="47368"/>
                        <a14:backgroundMark x1="81667" y1="49474" x2="81667" y2="49474"/>
                        <a14:backgroundMark x1="76042" y1="44211" x2="76042" y2="44211"/>
                        <a14:backgroundMark x1="73333" y1="44737" x2="73333" y2="44737"/>
                        <a14:backgroundMark x1="73542" y1="42895" x2="73542" y2="42895"/>
                        <a14:backgroundMark x1="81875" y1="43421" x2="81875" y2="43421"/>
                        <a14:backgroundMark x1="54375" y1="61053" x2="54375" y2="64474"/>
                        <a14:backgroundMark x1="31458" y1="62105" x2="31458" y2="62105"/>
                        <a14:backgroundMark x1="40417" y1="36053" x2="40417" y2="36053"/>
                        <a14:backgroundMark x1="35208" y1="30526" x2="35208" y2="30526"/>
                        <a14:backgroundMark x1="37708" y1="33421" x2="37708" y2="33421"/>
                        <a14:backgroundMark x1="30833" y1="26053" x2="30833" y2="26053"/>
                        <a14:backgroundMark x1="33542" y1="28158" x2="33542" y2="2815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6" t="3438" r="11174" b="4049"/>
          <a:stretch/>
        </p:blipFill>
        <p:spPr bwMode="auto">
          <a:xfrm rot="16466210" flipV="1">
            <a:off x="5971487" y="3881630"/>
            <a:ext cx="2946632" cy="2500814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384304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auroramarquez.files.wordpress.com/2010/06/cupido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58" b="95526" l="625" r="93333">
                        <a14:foregroundMark x1="73333" y1="49737" x2="79792" y2="51579"/>
                        <a14:foregroundMark x1="54792" y1="58947" x2="60208" y2="66316"/>
                        <a14:foregroundMark x1="53958" y1="58158" x2="53542" y2="71053"/>
                        <a14:backgroundMark x1="74375" y1="48684" x2="78542" y2="50000"/>
                        <a14:backgroundMark x1="81667" y1="45789" x2="81458" y2="47368"/>
                        <a14:backgroundMark x1="81667" y1="49474" x2="81667" y2="49474"/>
                        <a14:backgroundMark x1="76042" y1="44211" x2="76042" y2="44211"/>
                        <a14:backgroundMark x1="73333" y1="44737" x2="73333" y2="44737"/>
                        <a14:backgroundMark x1="73542" y1="42895" x2="73542" y2="42895"/>
                        <a14:backgroundMark x1="81875" y1="43421" x2="81875" y2="43421"/>
                        <a14:backgroundMark x1="54375" y1="61053" x2="54375" y2="64474"/>
                        <a14:backgroundMark x1="31458" y1="62105" x2="31458" y2="62105"/>
                        <a14:backgroundMark x1="40417" y1="36053" x2="40417" y2="36053"/>
                        <a14:backgroundMark x1="35208" y1="30526" x2="35208" y2="30526"/>
                        <a14:backgroundMark x1="37708" y1="33421" x2="37708" y2="33421"/>
                        <a14:backgroundMark x1="30833" y1="26053" x2="30833" y2="26053"/>
                        <a14:backgroundMark x1="33542" y1="28158" x2="33542" y2="2815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6" t="3438" r="11174" b="4049"/>
          <a:stretch/>
        </p:blipFill>
        <p:spPr bwMode="auto">
          <a:xfrm rot="16926823" flipV="1">
            <a:off x="6388560" y="4209989"/>
            <a:ext cx="2708920" cy="22990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contaoutra.com.br/images/temp/00000000000000000000000aaaaaaaaaaaaaba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47810" y1="27667" x2="68613" y2="30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1944216" cy="2128704"/>
          </a:xfrm>
          <a:prstGeom prst="rect">
            <a:avLst/>
          </a:prstGeom>
          <a:noFill/>
          <a:effectLst>
            <a:glow rad="101600">
              <a:schemeClr val="bg1">
                <a:alpha val="97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orazón"/>
          <p:cNvSpPr/>
          <p:nvPr/>
        </p:nvSpPr>
        <p:spPr>
          <a:xfrm>
            <a:off x="755576" y="2262708"/>
            <a:ext cx="1368152" cy="936104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BOB</a:t>
            </a:r>
            <a:endParaRPr lang="es-ES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2123728" y="5724545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 smtClean="0">
                <a:solidFill>
                  <a:schemeClr val="bg1"/>
                </a:solidFill>
              </a:rPr>
              <a:t>He </a:t>
            </a:r>
            <a:r>
              <a:rPr lang="es-ES_tradnl" sz="3200" b="1" dirty="0" err="1" smtClean="0">
                <a:solidFill>
                  <a:schemeClr val="bg1"/>
                </a:solidFill>
              </a:rPr>
              <a:t>is</a:t>
            </a:r>
            <a:r>
              <a:rPr lang="es-ES_tradnl" sz="3200" b="1" dirty="0" smtClean="0">
                <a:solidFill>
                  <a:schemeClr val="bg1"/>
                </a:solidFill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</a:rPr>
              <a:t>eating</a:t>
            </a:r>
            <a:r>
              <a:rPr lang="es-ES_tradnl" sz="3200" b="1" dirty="0" smtClean="0">
                <a:solidFill>
                  <a:schemeClr val="bg1"/>
                </a:solidFill>
              </a:rPr>
              <a:t> pop </a:t>
            </a:r>
            <a:r>
              <a:rPr lang="es-ES_tradnl" sz="3200" b="1" dirty="0" err="1" smtClean="0">
                <a:solidFill>
                  <a:schemeClr val="bg1"/>
                </a:solidFill>
              </a:rPr>
              <a:t>corn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1032" name="Picture 8" descr="http://us.123rf.com/400wm/400/400/davisales/davisales1109/davisales110900077/10597360-this-boy-is-with-beverage-and-popcorn-he-is-already-to-go-to-theater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54779" y1="92750" x2="36397" y2="95750"/>
                        <a14:foregroundMark x1="69118" y1="90750" x2="94485" y2="97250"/>
                        <a14:foregroundMark x1="48897" y1="27500" x2="62868" y2="33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2345"/>
          <a:stretch/>
        </p:blipFill>
        <p:spPr bwMode="auto">
          <a:xfrm>
            <a:off x="2555776" y="744783"/>
            <a:ext cx="1872208" cy="1985977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orazón"/>
          <p:cNvSpPr/>
          <p:nvPr/>
        </p:nvSpPr>
        <p:spPr>
          <a:xfrm>
            <a:off x="3059832" y="2276229"/>
            <a:ext cx="1368152" cy="936104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TOM</a:t>
            </a:r>
            <a:endParaRPr lang="es-ES" b="1" dirty="0"/>
          </a:p>
        </p:txBody>
      </p:sp>
      <p:pic>
        <p:nvPicPr>
          <p:cNvPr id="1034" name="Picture 10" descr="http://www.5alo.com/file.php/1/Clip_Art_Library/Art_Explosion_jpg/Food_and_Drink/Sandwiches_and_Snacks/Files/Eating%20Burger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638004"/>
            <a:ext cx="1555855" cy="1967881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Corazón"/>
          <p:cNvSpPr/>
          <p:nvPr/>
        </p:nvSpPr>
        <p:spPr>
          <a:xfrm>
            <a:off x="5076056" y="2276229"/>
            <a:ext cx="1368152" cy="936104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PAUL</a:t>
            </a:r>
            <a:endParaRPr lang="es-ES" b="1" dirty="0"/>
          </a:p>
        </p:txBody>
      </p:sp>
      <p:pic>
        <p:nvPicPr>
          <p:cNvPr id="1036" name="Picture 12" descr="http://exchangedownloads.smarttech.com/public/content/c0/c03fd101-5a6b-4af2-8436-802ead3927b5/previews/medium/0001.png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0" r="19574" b="32013"/>
          <a:stretch/>
        </p:blipFill>
        <p:spPr bwMode="auto">
          <a:xfrm>
            <a:off x="7164288" y="625768"/>
            <a:ext cx="1577205" cy="181021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Corazón"/>
          <p:cNvSpPr/>
          <p:nvPr/>
        </p:nvSpPr>
        <p:spPr>
          <a:xfrm>
            <a:off x="7236296" y="2276872"/>
            <a:ext cx="1368152" cy="936104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PHIL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1663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Click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the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correct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heart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1" name="Picture 2" descr="http://santifx.files.wordpress.com/2011/10/flecha-arbol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288582"/>
            <a:ext cx="1008112" cy="92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gifmania.com.es/amor/Corazones_Latiendo/a_herz03.gif"/>
          <p:cNvPicPr>
            <a:picLocks noChangeAspect="1" noChangeArrowheads="1" noCrop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021" y="395116"/>
            <a:ext cx="923925" cy="485775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943851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2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25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25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auroramarquez.files.wordpress.com/2010/06/cupido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58" b="95526" l="625" r="93333">
                        <a14:foregroundMark x1="73333" y1="49737" x2="79792" y2="51579"/>
                        <a14:foregroundMark x1="54792" y1="58947" x2="60208" y2="66316"/>
                        <a14:foregroundMark x1="53958" y1="58158" x2="53542" y2="71053"/>
                        <a14:backgroundMark x1="74375" y1="48684" x2="78542" y2="50000"/>
                        <a14:backgroundMark x1="81667" y1="45789" x2="81458" y2="47368"/>
                        <a14:backgroundMark x1="81667" y1="49474" x2="81667" y2="49474"/>
                        <a14:backgroundMark x1="76042" y1="44211" x2="76042" y2="44211"/>
                        <a14:backgroundMark x1="73333" y1="44737" x2="73333" y2="44737"/>
                        <a14:backgroundMark x1="73542" y1="42895" x2="73542" y2="42895"/>
                        <a14:backgroundMark x1="81875" y1="43421" x2="81875" y2="43421"/>
                        <a14:backgroundMark x1="54375" y1="61053" x2="54375" y2="64474"/>
                        <a14:backgroundMark x1="31458" y1="62105" x2="31458" y2="62105"/>
                        <a14:backgroundMark x1="40417" y1="36053" x2="40417" y2="36053"/>
                        <a14:backgroundMark x1="35208" y1="30526" x2="35208" y2="30526"/>
                        <a14:backgroundMark x1="37708" y1="33421" x2="37708" y2="33421"/>
                        <a14:backgroundMark x1="30833" y1="26053" x2="30833" y2="26053"/>
                        <a14:backgroundMark x1="33542" y1="28158" x2="33542" y2="2815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6" t="3438" r="11174" b="4049"/>
          <a:stretch/>
        </p:blipFill>
        <p:spPr bwMode="auto">
          <a:xfrm rot="16926823" flipV="1">
            <a:off x="6388560" y="4209989"/>
            <a:ext cx="2708920" cy="22990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5101" y="548680"/>
            <a:ext cx="1741069" cy="2128704"/>
          </a:xfrm>
          <a:prstGeom prst="rect">
            <a:avLst/>
          </a:prstGeom>
          <a:noFill/>
          <a:effectLst>
            <a:glow rad="101600">
              <a:schemeClr val="bg1">
                <a:alpha val="97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orazón"/>
          <p:cNvSpPr/>
          <p:nvPr/>
        </p:nvSpPr>
        <p:spPr>
          <a:xfrm>
            <a:off x="755576" y="2262708"/>
            <a:ext cx="1368152" cy="936104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ANDY</a:t>
            </a:r>
            <a:endParaRPr lang="es-ES" b="1" dirty="0"/>
          </a:p>
        </p:txBody>
      </p:sp>
      <p:sp>
        <p:nvSpPr>
          <p:cNvPr id="4" name="3 CuadroTexto"/>
          <p:cNvSpPr txBox="1"/>
          <p:nvPr/>
        </p:nvSpPr>
        <p:spPr>
          <a:xfrm>
            <a:off x="2123728" y="5724545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b="1" dirty="0" smtClean="0">
                <a:solidFill>
                  <a:schemeClr val="bg1"/>
                </a:solidFill>
              </a:rPr>
              <a:t>He </a:t>
            </a:r>
            <a:r>
              <a:rPr lang="es-ES_tradnl" sz="3200" b="1" dirty="0" err="1" smtClean="0">
                <a:solidFill>
                  <a:schemeClr val="bg1"/>
                </a:solidFill>
              </a:rPr>
              <a:t>is</a:t>
            </a:r>
            <a:r>
              <a:rPr lang="es-ES_tradnl" sz="3200" b="1" dirty="0" smtClean="0">
                <a:solidFill>
                  <a:schemeClr val="bg1"/>
                </a:solidFill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</a:rPr>
              <a:t>playing</a:t>
            </a:r>
            <a:r>
              <a:rPr lang="es-ES_tradnl" sz="3200" b="1" dirty="0" smtClean="0">
                <a:solidFill>
                  <a:schemeClr val="bg1"/>
                </a:solidFill>
              </a:rPr>
              <a:t> baseball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099881" y="594403"/>
            <a:ext cx="1848439" cy="1985977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orazón"/>
          <p:cNvSpPr/>
          <p:nvPr/>
        </p:nvSpPr>
        <p:spPr>
          <a:xfrm>
            <a:off x="5171889" y="2276229"/>
            <a:ext cx="1368152" cy="936104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DAVE</a:t>
            </a:r>
            <a:endParaRPr lang="es-ES" b="1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9996" y="476672"/>
            <a:ext cx="2268028" cy="2110836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Corazón"/>
          <p:cNvSpPr/>
          <p:nvPr/>
        </p:nvSpPr>
        <p:spPr>
          <a:xfrm>
            <a:off x="2952044" y="2257072"/>
            <a:ext cx="1368152" cy="936104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JOHN</a:t>
            </a:r>
            <a:endParaRPr lang="es-ES" b="1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24496" y="747911"/>
            <a:ext cx="1577205" cy="173153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Corazón"/>
          <p:cNvSpPr/>
          <p:nvPr/>
        </p:nvSpPr>
        <p:spPr>
          <a:xfrm>
            <a:off x="7236296" y="2276872"/>
            <a:ext cx="1368152" cy="936104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JIM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1663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Click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the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correct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heart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1" name="Picture 2" descr="http://santifx.files.wordpress.com/2011/10/flecha-arbol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988" y="2288582"/>
            <a:ext cx="1008112" cy="92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gifmania.com.es/amor/Corazones_Latiendo/a_herz03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76672"/>
            <a:ext cx="923925" cy="485775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57318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25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25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25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auroramarquez.files.wordpress.com/2010/06/cupido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58" b="95526" l="625" r="93333">
                        <a14:foregroundMark x1="73333" y1="49737" x2="79792" y2="51579"/>
                        <a14:foregroundMark x1="54792" y1="58947" x2="60208" y2="66316"/>
                        <a14:foregroundMark x1="53958" y1="58158" x2="53542" y2="71053"/>
                        <a14:backgroundMark x1="74375" y1="48684" x2="78542" y2="50000"/>
                        <a14:backgroundMark x1="81667" y1="45789" x2="81458" y2="47368"/>
                        <a14:backgroundMark x1="81667" y1="49474" x2="81667" y2="49474"/>
                        <a14:backgroundMark x1="76042" y1="44211" x2="76042" y2="44211"/>
                        <a14:backgroundMark x1="73333" y1="44737" x2="73333" y2="44737"/>
                        <a14:backgroundMark x1="73542" y1="42895" x2="73542" y2="42895"/>
                        <a14:backgroundMark x1="81875" y1="43421" x2="81875" y2="43421"/>
                        <a14:backgroundMark x1="54375" y1="61053" x2="54375" y2="64474"/>
                        <a14:backgroundMark x1="31458" y1="62105" x2="31458" y2="62105"/>
                        <a14:backgroundMark x1="40417" y1="36053" x2="40417" y2="36053"/>
                        <a14:backgroundMark x1="35208" y1="30526" x2="35208" y2="30526"/>
                        <a14:backgroundMark x1="37708" y1="33421" x2="37708" y2="33421"/>
                        <a14:backgroundMark x1="30833" y1="26053" x2="30833" y2="26053"/>
                        <a14:backgroundMark x1="33542" y1="28158" x2="33542" y2="2815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6" t="3438" r="11174" b="4049"/>
          <a:stretch/>
        </p:blipFill>
        <p:spPr bwMode="auto">
          <a:xfrm rot="16926823" flipV="1">
            <a:off x="6388560" y="4209989"/>
            <a:ext cx="2708920" cy="22990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907704" y="5724545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err="1" smtClean="0">
                <a:solidFill>
                  <a:schemeClr val="bg1"/>
                </a:solidFill>
              </a:rPr>
              <a:t>She</a:t>
            </a:r>
            <a:r>
              <a:rPr lang="es-ES_tradnl" sz="3200" b="1" dirty="0" smtClean="0">
                <a:solidFill>
                  <a:schemeClr val="bg1"/>
                </a:solidFill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</a:rPr>
              <a:t>is</a:t>
            </a:r>
            <a:r>
              <a:rPr lang="es-ES_tradnl" sz="3200" b="1" dirty="0" smtClean="0">
                <a:solidFill>
                  <a:schemeClr val="bg1"/>
                </a:solidFill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</a:rPr>
              <a:t>dancing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871476" y="758219"/>
            <a:ext cx="1496392" cy="1985977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orazón"/>
          <p:cNvSpPr/>
          <p:nvPr/>
        </p:nvSpPr>
        <p:spPr>
          <a:xfrm>
            <a:off x="767461" y="2440045"/>
            <a:ext cx="1368152" cy="936104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LIZ</a:t>
            </a:r>
            <a:endParaRPr lang="es-ES" b="1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27519" y="911727"/>
            <a:ext cx="1576929" cy="173153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Corazón"/>
          <p:cNvSpPr/>
          <p:nvPr/>
        </p:nvSpPr>
        <p:spPr>
          <a:xfrm>
            <a:off x="7236296" y="2440688"/>
            <a:ext cx="1368152" cy="936104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LUCY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1663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Click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the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correct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heart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1" name="Picture 2" descr="http://santifx.files.wordpress.com/2011/10/flecha-arbo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52398"/>
            <a:ext cx="1008112" cy="92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gifmania.com.es/amor/Corazones_Latiendo/a_herz03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700" y="600239"/>
            <a:ext cx="923925" cy="485775"/>
          </a:xfrm>
          <a:prstGeom prst="rect">
            <a:avLst/>
          </a:prstGeom>
          <a:noFill/>
          <a:effectLst>
            <a:glow rad="101600">
              <a:schemeClr val="bg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http://coloringcrew.estaticos.net/coloring-book/painted/201111/d10a4615b2b96032650854058b13f4fe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96238">
                        <a14:foregroundMark x1="72079" y1="36809" x2="68119" y2="55745"/>
                        <a14:foregroundMark x1="84950" y1="32979" x2="72277" y2="35745"/>
                        <a14:foregroundMark x1="75842" y1="37872" x2="75842" y2="538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06" r="9357" b="4232"/>
          <a:stretch/>
        </p:blipFill>
        <p:spPr bwMode="auto">
          <a:xfrm>
            <a:off x="5118457" y="790128"/>
            <a:ext cx="1341413" cy="1695013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orazón"/>
          <p:cNvSpPr/>
          <p:nvPr/>
        </p:nvSpPr>
        <p:spPr>
          <a:xfrm>
            <a:off x="5076056" y="2420888"/>
            <a:ext cx="1487417" cy="1008112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MARY</a:t>
            </a:r>
            <a:endParaRPr lang="es-ES" b="1" dirty="0"/>
          </a:p>
        </p:txBody>
      </p:sp>
      <p:pic>
        <p:nvPicPr>
          <p:cNvPr id="5124" name="Picture 4" descr="http://sr.photos2.fotosearch.com/bthumb/CSP/CSP990/k9782266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7647" l="546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616" y="737920"/>
            <a:ext cx="1507008" cy="2001496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Corazón"/>
          <p:cNvSpPr/>
          <p:nvPr/>
        </p:nvSpPr>
        <p:spPr>
          <a:xfrm>
            <a:off x="2952044" y="2420888"/>
            <a:ext cx="1368152" cy="936104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ANN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39529552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25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auroramarquez.files.wordpress.com/2010/06/cupido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58" b="95526" l="625" r="93333">
                        <a14:foregroundMark x1="73333" y1="49737" x2="79792" y2="51579"/>
                        <a14:foregroundMark x1="54792" y1="58947" x2="60208" y2="66316"/>
                        <a14:foregroundMark x1="53958" y1="58158" x2="53542" y2="71053"/>
                        <a14:backgroundMark x1="74375" y1="48684" x2="78542" y2="50000"/>
                        <a14:backgroundMark x1="81667" y1="45789" x2="81458" y2="47368"/>
                        <a14:backgroundMark x1="81667" y1="49474" x2="81667" y2="49474"/>
                        <a14:backgroundMark x1="76042" y1="44211" x2="76042" y2="44211"/>
                        <a14:backgroundMark x1="73333" y1="44737" x2="73333" y2="44737"/>
                        <a14:backgroundMark x1="73542" y1="42895" x2="73542" y2="42895"/>
                        <a14:backgroundMark x1="81875" y1="43421" x2="81875" y2="43421"/>
                        <a14:backgroundMark x1="54375" y1="61053" x2="54375" y2="64474"/>
                        <a14:backgroundMark x1="31458" y1="62105" x2="31458" y2="62105"/>
                        <a14:backgroundMark x1="40417" y1="36053" x2="40417" y2="36053"/>
                        <a14:backgroundMark x1="35208" y1="30526" x2="35208" y2="30526"/>
                        <a14:backgroundMark x1="37708" y1="33421" x2="37708" y2="33421"/>
                        <a14:backgroundMark x1="30833" y1="26053" x2="30833" y2="26053"/>
                        <a14:backgroundMark x1="33542" y1="28158" x2="33542" y2="2815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6" t="3438" r="11174" b="4049"/>
          <a:stretch/>
        </p:blipFill>
        <p:spPr bwMode="auto">
          <a:xfrm rot="16926823" flipV="1">
            <a:off x="6388560" y="4209989"/>
            <a:ext cx="2708920" cy="22990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907704" y="5724545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err="1" smtClean="0">
                <a:solidFill>
                  <a:schemeClr val="bg1"/>
                </a:solidFill>
              </a:rPr>
              <a:t>She</a:t>
            </a:r>
            <a:r>
              <a:rPr lang="es-ES_tradnl" sz="3200" b="1" dirty="0" smtClean="0">
                <a:solidFill>
                  <a:schemeClr val="bg1"/>
                </a:solidFill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</a:rPr>
              <a:t>is</a:t>
            </a:r>
            <a:r>
              <a:rPr lang="es-ES_tradnl" sz="3200" b="1" dirty="0" smtClean="0">
                <a:solidFill>
                  <a:schemeClr val="bg1"/>
                </a:solidFill>
              </a:rPr>
              <a:t> </a:t>
            </a:r>
            <a:r>
              <a:rPr lang="es-ES_tradnl" sz="3200" b="1" dirty="0" err="1" smtClean="0">
                <a:solidFill>
                  <a:schemeClr val="bg1"/>
                </a:solidFill>
              </a:rPr>
              <a:t>singing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019569" y="708979"/>
            <a:ext cx="1357269" cy="1985977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orazón"/>
          <p:cNvSpPr/>
          <p:nvPr/>
        </p:nvSpPr>
        <p:spPr>
          <a:xfrm>
            <a:off x="7062072" y="2411103"/>
            <a:ext cx="1542376" cy="988955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NORA</a:t>
            </a:r>
            <a:endParaRPr lang="es-ES" b="1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3466" y="790128"/>
            <a:ext cx="1576929" cy="1726491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Corazón"/>
          <p:cNvSpPr/>
          <p:nvPr/>
        </p:nvSpPr>
        <p:spPr>
          <a:xfrm>
            <a:off x="877855" y="2504909"/>
            <a:ext cx="1368152" cy="936104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MEG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1663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Click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the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correct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heart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1" name="Picture 2" descr="http://santifx.files.wordpress.com/2011/10/flecha-arbo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064" y="2423457"/>
            <a:ext cx="1008112" cy="92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gifmania.com.es/amor/Corazones_Latiendo/a_herz03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113" y="241607"/>
            <a:ext cx="923925" cy="485775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8877" y="790128"/>
            <a:ext cx="1320572" cy="1695013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orazón"/>
          <p:cNvSpPr/>
          <p:nvPr/>
        </p:nvSpPr>
        <p:spPr>
          <a:xfrm>
            <a:off x="5076056" y="2420888"/>
            <a:ext cx="1487417" cy="1008112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LYNN</a:t>
            </a:r>
            <a:endParaRPr lang="es-ES" b="1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03848" y="737920"/>
            <a:ext cx="1368152" cy="2001496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Corazón"/>
          <p:cNvSpPr/>
          <p:nvPr/>
        </p:nvSpPr>
        <p:spPr>
          <a:xfrm>
            <a:off x="2952044" y="2420887"/>
            <a:ext cx="1475940" cy="1008111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CINDY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43971919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25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4" descr="http://auroramarquez.files.wordpress.com/2010/06/cupido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158" b="95526" l="625" r="93333">
                        <a14:foregroundMark x1="73333" y1="49737" x2="79792" y2="51579"/>
                        <a14:foregroundMark x1="54792" y1="58947" x2="60208" y2="66316"/>
                        <a14:foregroundMark x1="53958" y1="58158" x2="53542" y2="71053"/>
                        <a14:backgroundMark x1="74375" y1="48684" x2="78542" y2="50000"/>
                        <a14:backgroundMark x1="81667" y1="45789" x2="81458" y2="47368"/>
                        <a14:backgroundMark x1="81667" y1="49474" x2="81667" y2="49474"/>
                        <a14:backgroundMark x1="76042" y1="44211" x2="76042" y2="44211"/>
                        <a14:backgroundMark x1="73333" y1="44737" x2="73333" y2="44737"/>
                        <a14:backgroundMark x1="73542" y1="42895" x2="73542" y2="42895"/>
                        <a14:backgroundMark x1="81875" y1="43421" x2="81875" y2="43421"/>
                        <a14:backgroundMark x1="54375" y1="61053" x2="54375" y2="64474"/>
                        <a14:backgroundMark x1="31458" y1="62105" x2="31458" y2="62105"/>
                        <a14:backgroundMark x1="40417" y1="36053" x2="40417" y2="36053"/>
                        <a14:backgroundMark x1="35208" y1="30526" x2="35208" y2="30526"/>
                        <a14:backgroundMark x1="37708" y1="33421" x2="37708" y2="33421"/>
                        <a14:backgroundMark x1="30833" y1="26053" x2="30833" y2="26053"/>
                        <a14:backgroundMark x1="33542" y1="28158" x2="33542" y2="28158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56" t="3438" r="11174" b="4049"/>
          <a:stretch/>
        </p:blipFill>
        <p:spPr bwMode="auto">
          <a:xfrm rot="16926823" flipV="1">
            <a:off x="6388560" y="4209989"/>
            <a:ext cx="2708920" cy="229906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907704" y="5724545"/>
            <a:ext cx="4824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b="1" dirty="0" err="1" smtClean="0">
                <a:solidFill>
                  <a:schemeClr val="bg1"/>
                </a:solidFill>
              </a:rPr>
              <a:t>They</a:t>
            </a:r>
            <a:r>
              <a:rPr lang="es-ES_tradnl" sz="3200" b="1" dirty="0" smtClean="0">
                <a:solidFill>
                  <a:schemeClr val="bg1"/>
                </a:solidFill>
              </a:rPr>
              <a:t> are </a:t>
            </a:r>
            <a:r>
              <a:rPr lang="es-ES_tradnl" sz="3200" b="1" dirty="0" err="1" smtClean="0">
                <a:solidFill>
                  <a:schemeClr val="bg1"/>
                </a:solidFill>
              </a:rPr>
              <a:t>waiting</a:t>
            </a:r>
            <a:endParaRPr lang="es-ES" sz="3200" b="1" dirty="0">
              <a:solidFill>
                <a:schemeClr val="bg1"/>
              </a:solidFill>
            </a:endParaRP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876256" y="822254"/>
            <a:ext cx="1852160" cy="1662887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14 Corazón"/>
          <p:cNvSpPr/>
          <p:nvPr/>
        </p:nvSpPr>
        <p:spPr>
          <a:xfrm>
            <a:off x="6976878" y="2440045"/>
            <a:ext cx="1542376" cy="1132971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Lisa &amp; Mark</a:t>
            </a:r>
            <a:endParaRPr lang="es-ES" b="1" dirty="0"/>
          </a:p>
        </p:txBody>
      </p:sp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9984" y="790128"/>
            <a:ext cx="1135318" cy="1726491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18 Corazón"/>
          <p:cNvSpPr/>
          <p:nvPr/>
        </p:nvSpPr>
        <p:spPr>
          <a:xfrm>
            <a:off x="683568" y="2492896"/>
            <a:ext cx="1512168" cy="1080120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err="1" smtClean="0"/>
              <a:t>Louise</a:t>
            </a:r>
            <a:r>
              <a:rPr lang="es-ES_tradnl" sz="2000" b="1" dirty="0" smtClean="0"/>
              <a:t> &amp; Ben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323528" y="116632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Click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the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correct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heart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21" name="Picture 2" descr="http://santifx.files.wordpress.com/2011/10/flecha-arbol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348880"/>
            <a:ext cx="1008112" cy="92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gifmania.com.es/amor/Corazones_Latiendo/a_herz03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094" y="473080"/>
            <a:ext cx="923925" cy="485775"/>
          </a:xfrm>
          <a:prstGeom prst="rect">
            <a:avLst/>
          </a:prstGeom>
          <a:noFill/>
          <a:effectLst>
            <a:glow rad="1016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40"/>
          <a:stretch/>
        </p:blipFill>
        <p:spPr bwMode="auto">
          <a:xfrm>
            <a:off x="4809761" y="980728"/>
            <a:ext cx="1728192" cy="1720340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orazón"/>
          <p:cNvSpPr/>
          <p:nvPr/>
        </p:nvSpPr>
        <p:spPr>
          <a:xfrm>
            <a:off x="4809761" y="2420888"/>
            <a:ext cx="1634447" cy="1152128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err="1" smtClean="0"/>
              <a:t>Amy</a:t>
            </a:r>
            <a:r>
              <a:rPr lang="es-ES_tradnl" sz="2000" b="1" dirty="0" smtClean="0"/>
              <a:t> &amp; James</a:t>
            </a:r>
            <a:endParaRPr lang="es-ES" b="1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7513" y="790128"/>
            <a:ext cx="1784224" cy="1695013"/>
          </a:xfrm>
          <a:prstGeom prst="rect">
            <a:avLst/>
          </a:prstGeom>
          <a:noFill/>
          <a:effectLst>
            <a:glow rad="127000">
              <a:schemeClr val="bg1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16 Corazón"/>
          <p:cNvSpPr/>
          <p:nvPr/>
        </p:nvSpPr>
        <p:spPr>
          <a:xfrm>
            <a:off x="2757756" y="2420887"/>
            <a:ext cx="1562215" cy="1152129"/>
          </a:xfrm>
          <a:prstGeom prst="heart">
            <a:avLst/>
          </a:prstGeom>
          <a:solidFill>
            <a:srgbClr val="FF0000"/>
          </a:solidFill>
          <a:ln>
            <a:noFill/>
          </a:ln>
          <a:effectLst>
            <a:glow rad="101600">
              <a:schemeClr val="bg1">
                <a:alpha val="97000"/>
              </a:schemeClr>
            </a:glow>
          </a:effectLst>
          <a:scene3d>
            <a:camera prst="orthographicFront"/>
            <a:lightRig rig="threePt" dir="t"/>
          </a:scene3d>
          <a:sp3d prstMaterial="plastic">
            <a:bevelT w="5080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000" b="1" dirty="0" smtClean="0"/>
              <a:t>Peter &amp; Gina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42580132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WordArt 6"/>
          <p:cNvSpPr>
            <a:spLocks noChangeArrowheads="1" noChangeShapeType="1" noTextEdit="1"/>
          </p:cNvSpPr>
          <p:nvPr/>
        </p:nvSpPr>
        <p:spPr bwMode="auto">
          <a:xfrm>
            <a:off x="1187450" y="1628775"/>
            <a:ext cx="6664325" cy="273526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kern="10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cs typeface="Times New Roman"/>
              </a:rPr>
              <a:t>Happy</a:t>
            </a:r>
            <a:endParaRPr lang="es-ES" sz="3600" b="1" kern="1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Times New Roman"/>
              <a:cs typeface="Times New Roman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3600" b="1" kern="10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cs typeface="Times New Roman"/>
              </a:rPr>
              <a:t>Valentine's</a:t>
            </a:r>
            <a:r>
              <a:rPr lang="es-ES" sz="3600" b="1" kern="10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Times New Roman"/>
                <a:cs typeface="Times New Roman"/>
              </a:rPr>
              <a:t> Day</a:t>
            </a:r>
          </a:p>
        </p:txBody>
      </p:sp>
      <p:pic>
        <p:nvPicPr>
          <p:cNvPr id="4" name="Picture 15" descr="http://1.bp.blogspot.com/-ywFTnipPD80/TedLZHPPqbI/AAAAAAAAACc/9ZDCVqmhpWA/s1600/smiley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92" b="98958" l="3077" r="100000">
                        <a14:foregroundMark x1="47385" y1="80208" x2="58769" y2="79167"/>
                        <a14:foregroundMark x1="46154" y1="87292" x2="40308" y2="88125"/>
                        <a14:foregroundMark x1="70769" y1="79792" x2="65538" y2="85625"/>
                        <a14:foregroundMark x1="16923" y1="36042" x2="15692" y2="43958"/>
                        <a14:foregroundMark x1="12000" y1="56458" x2="8923" y2="61875"/>
                        <a14:foregroundMark x1="7077" y1="65000" x2="10154" y2="71458"/>
                        <a14:foregroundMark x1="75692" y1="79792" x2="71077" y2="86875"/>
                        <a14:foregroundMark x1="63385" y1="88958" x2="78462" y2="93542"/>
                        <a14:foregroundMark x1="61846" y1="88542" x2="67077" y2="90833"/>
                        <a14:foregroundMark x1="66769" y1="85000" x2="61231" y2="87708"/>
                        <a14:foregroundMark x1="82769" y1="87292" x2="88000" y2="92500"/>
                        <a14:foregroundMark x1="74769" y1="85000" x2="82154" y2="87500"/>
                        <a14:foregroundMark x1="44923" y1="17500" x2="60923" y2="17708"/>
                        <a14:foregroundMark x1="46462" y1="16667" x2="58769" y2="16667"/>
                        <a14:backgroundMark x1="49846" y1="82292" x2="56923" y2="99792"/>
                        <a14:backgroundMark x1="80615" y1="78958" x2="95385" y2="92708"/>
                        <a14:backgroundMark x1="62462" y1="90833" x2="78462" y2="96458"/>
                        <a14:backgroundMark x1="63385" y1="80000" x2="53538" y2="85208"/>
                        <a14:backgroundMark x1="79692" y1="80625" x2="76615" y2="84167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235"/>
          <a:stretch/>
        </p:blipFill>
        <p:spPr bwMode="auto">
          <a:xfrm>
            <a:off x="7236296" y="4553009"/>
            <a:ext cx="1439392" cy="195082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73995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Happy_Valentin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381</Words>
  <Application>Microsoft Office PowerPoint</Application>
  <PresentationFormat>Экран (4:3)</PresentationFormat>
  <Paragraphs>132</Paragraphs>
  <Slides>28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Diseño predeterminado</vt:lpstr>
      <vt:lpstr>Презентация PowerPoint</vt:lpstr>
      <vt:lpstr>Valentine’s Day</vt:lpstr>
      <vt:lpstr>February 14th</vt:lpstr>
      <vt:lpstr>Valentine’s Day Card</vt:lpstr>
      <vt:lpstr>Valentine’s poems</vt:lpstr>
      <vt:lpstr>Valentine’s poems</vt:lpstr>
      <vt:lpstr>Valentine’s poems</vt:lpstr>
      <vt:lpstr>Chocolate candy</vt:lpstr>
      <vt:lpstr>Gifts and cards</vt:lpstr>
      <vt:lpstr>Flowers</vt:lpstr>
      <vt:lpstr>Cupid’s arrows</vt:lpstr>
      <vt:lpstr>Valentine’s Day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Valentine’s Day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Ася</cp:lastModifiedBy>
  <cp:revision>23</cp:revision>
  <dcterms:created xsi:type="dcterms:W3CDTF">2013-02-06T13:27:29Z</dcterms:created>
  <dcterms:modified xsi:type="dcterms:W3CDTF">2017-11-14T11:03:40Z</dcterms:modified>
</cp:coreProperties>
</file>