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48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03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48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72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7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77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12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42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9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186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365D1-CB68-4333-9224-FB298009BD0E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C14FF-13E5-4EAD-A00E-B5A40C0426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FOOD: ways </a:t>
            </a:r>
            <a:r>
              <a:rPr lang="en-US" sz="4800" dirty="0" smtClean="0">
                <a:solidFill>
                  <a:srgbClr val="00B0F0"/>
                </a:solidFill>
              </a:rPr>
              <a:t>of cooking +obento</a:t>
            </a:r>
            <a:endParaRPr lang="ru-RU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4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9791700" cy="6781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64612" y="3280026"/>
            <a:ext cx="2207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obento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075" y="2524254"/>
            <a:ext cx="32099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3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2" y="180718"/>
            <a:ext cx="3762375" cy="2476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978" y="2853381"/>
            <a:ext cx="4724400" cy="3886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31" y="2853381"/>
            <a:ext cx="5600700" cy="3686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24769">
            <a:off x="4849641" y="394176"/>
            <a:ext cx="4638675" cy="30384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1178" y="116405"/>
            <a:ext cx="2402066" cy="293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43856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243856" y="1904655"/>
            <a:ext cx="259083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Nourishing</a:t>
            </a:r>
          </a:p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Appealing</a:t>
            </a:r>
          </a:p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Chopsticks</a:t>
            </a:r>
          </a:p>
          <a:p>
            <a:pPr algn="ctr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fussy eater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360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566" y="0"/>
            <a:ext cx="545162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9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355" y="2967335"/>
            <a:ext cx="10965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GUESS the food and </a:t>
            </a:r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its 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way of cooking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79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52" y="0"/>
            <a:ext cx="12080150" cy="67950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35828" y="630189"/>
            <a:ext cx="3750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Poached egg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49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60" y="0"/>
            <a:ext cx="11596255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83316" y="4631738"/>
            <a:ext cx="42517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scrambled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egg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798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15546" y="2588393"/>
            <a:ext cx="26645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fried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egg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00" y="1069503"/>
            <a:ext cx="63817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2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47983" y="3173279"/>
            <a:ext cx="30989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boiled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egg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44" y="922638"/>
            <a:ext cx="7315199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2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91880" y="3173279"/>
            <a:ext cx="3211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Grilled fish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750" y="0"/>
            <a:ext cx="5169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5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40" y="0"/>
            <a:ext cx="1029491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80773" y="5158597"/>
            <a:ext cx="3042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baked fish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497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16006" y="413603"/>
            <a:ext cx="4006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Roast chicken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377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78126" y="3123851"/>
            <a:ext cx="3772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fried chicken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05" y="1154584"/>
            <a:ext cx="58674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1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8" y="123476"/>
            <a:ext cx="12001500" cy="60007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36702" y="619548"/>
            <a:ext cx="5337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Pickled vegetables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241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9079" y="619548"/>
            <a:ext cx="5772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steamed vegetables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949" y="2030370"/>
            <a:ext cx="7452731" cy="396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1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54522" y="619548"/>
            <a:ext cx="5102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boiled vegetables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409" y="1895475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2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29606" y="619548"/>
            <a:ext cx="6151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Boiled (steamed) rice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366" y="1855059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0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58600" y="619548"/>
            <a:ext cx="5093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Mashed potatoes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83" y="1542878"/>
            <a:ext cx="92297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09046" y="100565"/>
            <a:ext cx="4251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roast potatoes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368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069" y="86497"/>
            <a:ext cx="7037052" cy="67715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87947" y="1888179"/>
            <a:ext cx="11560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salad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21326" y="2431876"/>
            <a:ext cx="10454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food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87466" y="2825917"/>
            <a:ext cx="9131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diet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07784" y="3257889"/>
            <a:ext cx="145552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weight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47428" y="4161821"/>
            <a:ext cx="11095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meal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6168" y="4549000"/>
            <a:ext cx="12538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sauce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87947" y="5100420"/>
            <a:ext cx="20022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chocolate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76753" y="5941194"/>
            <a:ext cx="11533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meat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027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2" y="615521"/>
            <a:ext cx="7680696" cy="534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6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49" y="629294"/>
            <a:ext cx="8019184" cy="537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9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61</Words>
  <Application>Microsoft Office PowerPoint</Application>
  <PresentationFormat>Широкоэкранный</PresentationFormat>
  <Paragraphs>29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</dc:title>
  <dc:creator>Владимир Гладков</dc:creator>
  <cp:lastModifiedBy>Владимир Гладков</cp:lastModifiedBy>
  <cp:revision>13</cp:revision>
  <dcterms:created xsi:type="dcterms:W3CDTF">2017-10-04T21:32:38Z</dcterms:created>
  <dcterms:modified xsi:type="dcterms:W3CDTF">2017-11-14T11:44:17Z</dcterms:modified>
</cp:coreProperties>
</file>